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  <p:sldMasterId id="2147483661" r:id="rId2"/>
  </p:sldMasterIdLst>
  <p:notesMasterIdLst>
    <p:notesMasterId r:id="rId70"/>
  </p:notesMasterIdLst>
  <p:sldIdLst>
    <p:sldId id="256" r:id="rId3"/>
    <p:sldId id="264" r:id="rId4"/>
    <p:sldId id="549" r:id="rId5"/>
    <p:sldId id="548" r:id="rId6"/>
    <p:sldId id="592" r:id="rId7"/>
    <p:sldId id="547" r:id="rId8"/>
    <p:sldId id="546" r:id="rId9"/>
    <p:sldId id="571" r:id="rId10"/>
    <p:sldId id="570" r:id="rId11"/>
    <p:sldId id="569" r:id="rId12"/>
    <p:sldId id="568" r:id="rId13"/>
    <p:sldId id="579" r:id="rId14"/>
    <p:sldId id="586" r:id="rId15"/>
    <p:sldId id="585" r:id="rId16"/>
    <p:sldId id="584" r:id="rId17"/>
    <p:sldId id="583" r:id="rId18"/>
    <p:sldId id="587" r:id="rId19"/>
    <p:sldId id="588" r:id="rId20"/>
    <p:sldId id="589" r:id="rId21"/>
    <p:sldId id="590" r:id="rId22"/>
    <p:sldId id="591" r:id="rId23"/>
    <p:sldId id="581" r:id="rId24"/>
    <p:sldId id="267" r:id="rId25"/>
    <p:sldId id="266" r:id="rId26"/>
    <p:sldId id="559" r:id="rId27"/>
    <p:sldId id="558" r:id="rId28"/>
    <p:sldId id="557" r:id="rId29"/>
    <p:sldId id="556" r:id="rId30"/>
    <p:sldId id="265" r:id="rId31"/>
    <p:sldId id="257" r:id="rId32"/>
    <p:sldId id="258" r:id="rId33"/>
    <p:sldId id="295" r:id="rId34"/>
    <p:sldId id="296" r:id="rId35"/>
    <p:sldId id="593" r:id="rId36"/>
    <p:sldId id="594" r:id="rId37"/>
    <p:sldId id="595" r:id="rId38"/>
    <p:sldId id="297" r:id="rId39"/>
    <p:sldId id="298" r:id="rId40"/>
    <p:sldId id="299" r:id="rId41"/>
    <p:sldId id="300" r:id="rId42"/>
    <p:sldId id="301" r:id="rId43"/>
    <p:sldId id="302" r:id="rId44"/>
    <p:sldId id="303" r:id="rId45"/>
    <p:sldId id="268" r:id="rId46"/>
    <p:sldId id="304" r:id="rId47"/>
    <p:sldId id="280" r:id="rId48"/>
    <p:sldId id="305" r:id="rId49"/>
    <p:sldId id="282" r:id="rId50"/>
    <p:sldId id="283" r:id="rId51"/>
    <p:sldId id="284" r:id="rId52"/>
    <p:sldId id="287" r:id="rId53"/>
    <p:sldId id="288" r:id="rId54"/>
    <p:sldId id="289" r:id="rId55"/>
    <p:sldId id="323" r:id="rId56"/>
    <p:sldId id="292" r:id="rId57"/>
    <p:sldId id="293" r:id="rId58"/>
    <p:sldId id="294" r:id="rId59"/>
    <p:sldId id="436" r:id="rId60"/>
    <p:sldId id="437" r:id="rId61"/>
    <p:sldId id="438" r:id="rId62"/>
    <p:sldId id="439" r:id="rId63"/>
    <p:sldId id="440" r:id="rId64"/>
    <p:sldId id="441" r:id="rId65"/>
    <p:sldId id="442" r:id="rId66"/>
    <p:sldId id="536" r:id="rId67"/>
    <p:sldId id="450" r:id="rId68"/>
    <p:sldId id="263" r:id="rId69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ção" id="{4C450057-F124-46D9-A41F-9201611D7200}">
          <p14:sldIdLst>
            <p14:sldId id="256"/>
          </p14:sldIdLst>
        </p14:section>
        <p14:section name="Recap HTML" id="{72DD3DAE-975E-400D-B95E-43C6D22F8B83}">
          <p14:sldIdLst>
            <p14:sldId id="264"/>
            <p14:sldId id="549"/>
            <p14:sldId id="548"/>
            <p14:sldId id="592"/>
            <p14:sldId id="547"/>
            <p14:sldId id="546"/>
            <p14:sldId id="571"/>
            <p14:sldId id="570"/>
            <p14:sldId id="569"/>
            <p14:sldId id="568"/>
          </p14:sldIdLst>
        </p14:section>
        <p14:section name="Acessibilidade" id="{BF89D857-CF5F-44ED-BCA4-39173BB96F10}">
          <p14:sldIdLst>
            <p14:sldId id="579"/>
            <p14:sldId id="586"/>
            <p14:sldId id="585"/>
            <p14:sldId id="584"/>
            <p14:sldId id="583"/>
            <p14:sldId id="587"/>
            <p14:sldId id="588"/>
            <p14:sldId id="589"/>
            <p14:sldId id="590"/>
            <p14:sldId id="591"/>
            <p14:sldId id="581"/>
          </p14:sldIdLst>
        </p14:section>
        <p14:section name="Trabalho HTML" id="{1DE6D182-4EF4-4D34-8F99-EB9D3BB3B651}">
          <p14:sldIdLst>
            <p14:sldId id="267"/>
          </p14:sldIdLst>
        </p14:section>
        <p14:section name="HTML Prep CSS" id="{ADE9465B-F826-49FD-AB8F-C3CFA3D03F73}">
          <p14:sldIdLst>
            <p14:sldId id="266"/>
            <p14:sldId id="559"/>
            <p14:sldId id="558"/>
            <p14:sldId id="557"/>
            <p14:sldId id="556"/>
          </p14:sldIdLst>
        </p14:section>
        <p14:section name="Aula CSS" id="{8C39C9E6-3A6E-4F06-8FF6-1AD5B26A9B59}">
          <p14:sldIdLst>
            <p14:sldId id="265"/>
            <p14:sldId id="257"/>
            <p14:sldId id="258"/>
            <p14:sldId id="295"/>
            <p14:sldId id="296"/>
            <p14:sldId id="593"/>
            <p14:sldId id="594"/>
            <p14:sldId id="595"/>
            <p14:sldId id="297"/>
            <p14:sldId id="298"/>
            <p14:sldId id="299"/>
            <p14:sldId id="300"/>
            <p14:sldId id="301"/>
            <p14:sldId id="302"/>
            <p14:sldId id="303"/>
            <p14:sldId id="268"/>
            <p14:sldId id="304"/>
            <p14:sldId id="280"/>
            <p14:sldId id="305"/>
            <p14:sldId id="282"/>
            <p14:sldId id="283"/>
            <p14:sldId id="284"/>
            <p14:sldId id="287"/>
            <p14:sldId id="288"/>
            <p14:sldId id="289"/>
            <p14:sldId id="323"/>
            <p14:sldId id="292"/>
            <p14:sldId id="293"/>
            <p14:sldId id="294"/>
            <p14:sldId id="436"/>
            <p14:sldId id="437"/>
            <p14:sldId id="438"/>
            <p14:sldId id="439"/>
            <p14:sldId id="440"/>
            <p14:sldId id="441"/>
            <p14:sldId id="442"/>
            <p14:sldId id="536"/>
            <p14:sldId id="450"/>
          </p14:sldIdLst>
        </p14:section>
        <p14:section name="Feedback" id="{B0339E8D-911D-4708-AD4F-D9A67827C459}">
          <p14:sldIdLst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54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76"/>
  </p:normalViewPr>
  <p:slideViewPr>
    <p:cSldViewPr snapToGrid="0">
      <p:cViewPr>
        <p:scale>
          <a:sx n="167" d="100"/>
          <a:sy n="167" d="100"/>
        </p:scale>
        <p:origin x="144" y="-20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66" Type="http://schemas.openxmlformats.org/officeDocument/2006/relationships/slide" Target="slides/slide64.xml"/><Relationship Id="rId74" Type="http://schemas.openxmlformats.org/officeDocument/2006/relationships/tableStyles" Target="tableStyles.xml"/><Relationship Id="rId5" Type="http://schemas.openxmlformats.org/officeDocument/2006/relationships/slide" Target="slides/slide3.xml"/><Relationship Id="rId61" Type="http://schemas.openxmlformats.org/officeDocument/2006/relationships/slide" Target="slides/slide59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slide" Target="slides/slide54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viewProps" Target="viewProps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slide" Target="slides/slide57.xml"/><Relationship Id="rId67" Type="http://schemas.openxmlformats.org/officeDocument/2006/relationships/slide" Target="slides/slide65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notesMaster" Target="notesMasters/notesMaster1.xml"/><Relationship Id="rId75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7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CISCO ADÃO ELOY JUNIOR" userId="S::francisco.eloy@fatec.sp.gov.br::ec5ac4ec-68f4-48bb-a4f1-9d67ae6bac78" providerId="AD" clId="Web-{B2F82F68-FBD2-E5A7-065C-AA0FB724FBB1}"/>
    <pc:docChg chg="delSld modSld addSection delSection modSection">
      <pc:chgData name="FRANCISCO ADÃO ELOY JUNIOR" userId="S::francisco.eloy@fatec.sp.gov.br::ec5ac4ec-68f4-48bb-a4f1-9d67ae6bac78" providerId="AD" clId="Web-{B2F82F68-FBD2-E5A7-065C-AA0FB724FBB1}" dt="2024-10-17T22:43:01.324" v="133"/>
      <pc:docMkLst>
        <pc:docMk/>
      </pc:docMkLst>
      <pc:sldChg chg="delSp">
        <pc:chgData name="FRANCISCO ADÃO ELOY JUNIOR" userId="S::francisco.eloy@fatec.sp.gov.br::ec5ac4ec-68f4-48bb-a4f1-9d67ae6bac78" providerId="AD" clId="Web-{B2F82F68-FBD2-E5A7-065C-AA0FB724FBB1}" dt="2024-10-17T22:42:45.277" v="130"/>
        <pc:sldMkLst>
          <pc:docMk/>
          <pc:sldMk cId="193433201" sldId="263"/>
        </pc:sldMkLst>
        <pc:picChg chg="del">
          <ac:chgData name="FRANCISCO ADÃO ELOY JUNIOR" userId="S::francisco.eloy@fatec.sp.gov.br::ec5ac4ec-68f4-48bb-a4f1-9d67ae6bac78" providerId="AD" clId="Web-{B2F82F68-FBD2-E5A7-065C-AA0FB724FBB1}" dt="2024-10-17T22:42:45.277" v="130"/>
          <ac:picMkLst>
            <pc:docMk/>
            <pc:sldMk cId="193433201" sldId="263"/>
            <ac:picMk id="6" creationId="{3E32A0BE-4AE7-565C-14F0-14DEE2544AD3}"/>
          </ac:picMkLst>
        </pc:picChg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10"/>
        <pc:sldMkLst>
          <pc:docMk/>
          <pc:sldMk cId="2521245818" sldId="26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807" v="123"/>
        <pc:sldMkLst>
          <pc:docMk/>
          <pc:sldMk cId="1174866742" sldId="27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20"/>
        <pc:sldMkLst>
          <pc:docMk/>
          <pc:sldMk cId="683100196" sldId="27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14"/>
        <pc:sldMkLst>
          <pc:docMk/>
          <pc:sldMk cId="1225173189" sldId="27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16"/>
        <pc:sldMkLst>
          <pc:docMk/>
          <pc:sldMk cId="1925222286" sldId="27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18"/>
        <pc:sldMkLst>
          <pc:docMk/>
          <pc:sldMk cId="2286233472" sldId="27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807" v="124"/>
        <pc:sldMkLst>
          <pc:docMk/>
          <pc:sldMk cId="2768807978" sldId="27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807" v="122"/>
        <pc:sldMkLst>
          <pc:docMk/>
          <pc:sldMk cId="2363333038" sldId="27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807" v="121"/>
        <pc:sldMkLst>
          <pc:docMk/>
          <pc:sldMk cId="1075819142" sldId="28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36"/>
        <pc:sldMkLst>
          <pc:docMk/>
          <pc:sldMk cId="3417647469" sldId="30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35"/>
        <pc:sldMkLst>
          <pc:docMk/>
          <pc:sldMk cId="294280869" sldId="30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34"/>
        <pc:sldMkLst>
          <pc:docMk/>
          <pc:sldMk cId="3472255789" sldId="30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33"/>
        <pc:sldMkLst>
          <pc:docMk/>
          <pc:sldMk cId="735903905" sldId="30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32"/>
        <pc:sldMkLst>
          <pc:docMk/>
          <pc:sldMk cId="221412430" sldId="30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31"/>
        <pc:sldMkLst>
          <pc:docMk/>
          <pc:sldMk cId="3282127070" sldId="30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30"/>
        <pc:sldMkLst>
          <pc:docMk/>
          <pc:sldMk cId="3387094535" sldId="31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29"/>
        <pc:sldMkLst>
          <pc:docMk/>
          <pc:sldMk cId="658728969" sldId="31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28"/>
        <pc:sldMkLst>
          <pc:docMk/>
          <pc:sldMk cId="329882197" sldId="313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27"/>
        <pc:sldMkLst>
          <pc:docMk/>
          <pc:sldMk cId="1581480728" sldId="31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26"/>
        <pc:sldMkLst>
          <pc:docMk/>
          <pc:sldMk cId="2086125845" sldId="31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25"/>
        <pc:sldMkLst>
          <pc:docMk/>
          <pc:sldMk cId="2649698820" sldId="31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24"/>
        <pc:sldMkLst>
          <pc:docMk/>
          <pc:sldMk cId="3859799563" sldId="31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23"/>
        <pc:sldMkLst>
          <pc:docMk/>
          <pc:sldMk cId="2218368400" sldId="31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22"/>
        <pc:sldMkLst>
          <pc:docMk/>
          <pc:sldMk cId="2014965770" sldId="31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21"/>
        <pc:sldMkLst>
          <pc:docMk/>
          <pc:sldMk cId="915539751" sldId="32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19"/>
        <pc:sldMkLst>
          <pc:docMk/>
          <pc:sldMk cId="3071907474" sldId="32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76" v="107"/>
        <pc:sldMkLst>
          <pc:docMk/>
          <pc:sldMk cId="2592091933" sldId="32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17"/>
        <pc:sldMkLst>
          <pc:docMk/>
          <pc:sldMk cId="947717322" sldId="32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16"/>
        <pc:sldMkLst>
          <pc:docMk/>
          <pc:sldMk cId="3191697144" sldId="32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15"/>
        <pc:sldMkLst>
          <pc:docMk/>
          <pc:sldMk cId="3249501352" sldId="33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14"/>
        <pc:sldMkLst>
          <pc:docMk/>
          <pc:sldMk cId="3880157590" sldId="33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13"/>
        <pc:sldMkLst>
          <pc:docMk/>
          <pc:sldMk cId="2684013266" sldId="33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12"/>
        <pc:sldMkLst>
          <pc:docMk/>
          <pc:sldMk cId="2878886697" sldId="333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11"/>
        <pc:sldMkLst>
          <pc:docMk/>
          <pc:sldMk cId="1745636320" sldId="33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10"/>
        <pc:sldMkLst>
          <pc:docMk/>
          <pc:sldMk cId="2036645905" sldId="33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9"/>
        <pc:sldMkLst>
          <pc:docMk/>
          <pc:sldMk cId="1326818183" sldId="33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8"/>
        <pc:sldMkLst>
          <pc:docMk/>
          <pc:sldMk cId="1680854091" sldId="33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7"/>
        <pc:sldMkLst>
          <pc:docMk/>
          <pc:sldMk cId="303722469" sldId="33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6"/>
        <pc:sldMkLst>
          <pc:docMk/>
          <pc:sldMk cId="2968296232" sldId="33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5"/>
        <pc:sldMkLst>
          <pc:docMk/>
          <pc:sldMk cId="2652431202" sldId="34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4"/>
        <pc:sldMkLst>
          <pc:docMk/>
          <pc:sldMk cId="2162799701" sldId="34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3"/>
        <pc:sldMkLst>
          <pc:docMk/>
          <pc:sldMk cId="4233295085" sldId="34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2"/>
        <pc:sldMkLst>
          <pc:docMk/>
          <pc:sldMk cId="4204594973" sldId="34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1"/>
        <pc:sldMkLst>
          <pc:docMk/>
          <pc:sldMk cId="2460264093" sldId="34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35" v="0"/>
        <pc:sldMkLst>
          <pc:docMk/>
          <pc:sldMk cId="737895926" sldId="34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76" v="106"/>
        <pc:sldMkLst>
          <pc:docMk/>
          <pc:sldMk cId="2439418121" sldId="35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76" v="105"/>
        <pc:sldMkLst>
          <pc:docMk/>
          <pc:sldMk cId="2791947093" sldId="35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76" v="104"/>
        <pc:sldMkLst>
          <pc:docMk/>
          <pc:sldMk cId="3591778030" sldId="35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76" v="102"/>
        <pc:sldMkLst>
          <pc:docMk/>
          <pc:sldMk cId="106922896" sldId="353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71"/>
        <pc:sldMkLst>
          <pc:docMk/>
          <pc:sldMk cId="1573020249" sldId="35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62"/>
        <pc:sldMkLst>
          <pc:docMk/>
          <pc:sldMk cId="2434431358" sldId="35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61"/>
        <pc:sldMkLst>
          <pc:docMk/>
          <pc:sldMk cId="136264905" sldId="35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60"/>
        <pc:sldMkLst>
          <pc:docMk/>
          <pc:sldMk cId="431506573" sldId="35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45" v="80"/>
        <pc:sldMkLst>
          <pc:docMk/>
          <pc:sldMk cId="2970552065" sldId="36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76" v="103"/>
        <pc:sldMkLst>
          <pc:docMk/>
          <pc:sldMk cId="2545404692" sldId="36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76" v="101"/>
        <pc:sldMkLst>
          <pc:docMk/>
          <pc:sldMk cId="2284311736" sldId="36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76" v="100"/>
        <pc:sldMkLst>
          <pc:docMk/>
          <pc:sldMk cId="1918747585" sldId="36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76" v="99"/>
        <pc:sldMkLst>
          <pc:docMk/>
          <pc:sldMk cId="2605931826" sldId="37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76" v="98"/>
        <pc:sldMkLst>
          <pc:docMk/>
          <pc:sldMk cId="3214545618" sldId="37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76" v="97"/>
        <pc:sldMkLst>
          <pc:docMk/>
          <pc:sldMk cId="2558947547" sldId="37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60" v="96"/>
        <pc:sldMkLst>
          <pc:docMk/>
          <pc:sldMk cId="1058296840" sldId="373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60" v="95"/>
        <pc:sldMkLst>
          <pc:docMk/>
          <pc:sldMk cId="2137299637" sldId="37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60" v="94"/>
        <pc:sldMkLst>
          <pc:docMk/>
          <pc:sldMk cId="2085603285" sldId="37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60" v="93"/>
        <pc:sldMkLst>
          <pc:docMk/>
          <pc:sldMk cId="3762497793" sldId="37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60" v="92"/>
        <pc:sldMkLst>
          <pc:docMk/>
          <pc:sldMk cId="535037540" sldId="37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60" v="90"/>
        <pc:sldMkLst>
          <pc:docMk/>
          <pc:sldMk cId="158616333" sldId="37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60" v="91"/>
        <pc:sldMkLst>
          <pc:docMk/>
          <pc:sldMk cId="1574561309" sldId="37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60" v="89"/>
        <pc:sldMkLst>
          <pc:docMk/>
          <pc:sldMk cId="1022251845" sldId="38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60" v="88"/>
        <pc:sldMkLst>
          <pc:docMk/>
          <pc:sldMk cId="2254210236" sldId="38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60" v="87"/>
        <pc:sldMkLst>
          <pc:docMk/>
          <pc:sldMk cId="1669548161" sldId="38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45" v="86"/>
        <pc:sldMkLst>
          <pc:docMk/>
          <pc:sldMk cId="3312274010" sldId="383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45" v="85"/>
        <pc:sldMkLst>
          <pc:docMk/>
          <pc:sldMk cId="1463512477" sldId="38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45" v="84"/>
        <pc:sldMkLst>
          <pc:docMk/>
          <pc:sldMk cId="747806270" sldId="38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45" v="83"/>
        <pc:sldMkLst>
          <pc:docMk/>
          <pc:sldMk cId="2749438004" sldId="38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45" v="82"/>
        <pc:sldMkLst>
          <pc:docMk/>
          <pc:sldMk cId="2324372261" sldId="38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45" v="81"/>
        <pc:sldMkLst>
          <pc:docMk/>
          <pc:sldMk cId="3561994099" sldId="38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45" v="79"/>
        <pc:sldMkLst>
          <pc:docMk/>
          <pc:sldMk cId="1119414748" sldId="38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45" v="78"/>
        <pc:sldMkLst>
          <pc:docMk/>
          <pc:sldMk cId="429414004" sldId="39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77"/>
        <pc:sldMkLst>
          <pc:docMk/>
          <pc:sldMk cId="586759917" sldId="39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76"/>
        <pc:sldMkLst>
          <pc:docMk/>
          <pc:sldMk cId="2391634161" sldId="39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75"/>
        <pc:sldMkLst>
          <pc:docMk/>
          <pc:sldMk cId="4024327059" sldId="393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74"/>
        <pc:sldMkLst>
          <pc:docMk/>
          <pc:sldMk cId="2865785388" sldId="39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73"/>
        <pc:sldMkLst>
          <pc:docMk/>
          <pc:sldMk cId="1422311126" sldId="39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72"/>
        <pc:sldMkLst>
          <pc:docMk/>
          <pc:sldMk cId="2805735383" sldId="39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70"/>
        <pc:sldMkLst>
          <pc:docMk/>
          <pc:sldMk cId="4024154948" sldId="39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69"/>
        <pc:sldMkLst>
          <pc:docMk/>
          <pc:sldMk cId="3500801642" sldId="39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68"/>
        <pc:sldMkLst>
          <pc:docMk/>
          <pc:sldMk cId="704235607" sldId="39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65"/>
        <pc:sldMkLst>
          <pc:docMk/>
          <pc:sldMk cId="3697544607" sldId="40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64"/>
        <pc:sldMkLst>
          <pc:docMk/>
          <pc:sldMk cId="2927091205" sldId="40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63"/>
        <pc:sldMkLst>
          <pc:docMk/>
          <pc:sldMk cId="1769402602" sldId="403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59"/>
        <pc:sldMkLst>
          <pc:docMk/>
          <pc:sldMk cId="2127326837" sldId="40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58"/>
        <pc:sldMkLst>
          <pc:docMk/>
          <pc:sldMk cId="2806647795" sldId="40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57"/>
        <pc:sldMkLst>
          <pc:docMk/>
          <pc:sldMk cId="3163629131" sldId="40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56"/>
        <pc:sldMkLst>
          <pc:docMk/>
          <pc:sldMk cId="3239449796" sldId="41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55"/>
        <pc:sldMkLst>
          <pc:docMk/>
          <pc:sldMk cId="3871217115" sldId="41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54"/>
        <pc:sldMkLst>
          <pc:docMk/>
          <pc:sldMk cId="4224423477" sldId="41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53"/>
        <pc:sldMkLst>
          <pc:docMk/>
          <pc:sldMk cId="2397922436" sldId="413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52"/>
        <pc:sldMkLst>
          <pc:docMk/>
          <pc:sldMk cId="1989555775" sldId="41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51"/>
        <pc:sldMkLst>
          <pc:docMk/>
          <pc:sldMk cId="4043615005" sldId="41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50"/>
        <pc:sldMkLst>
          <pc:docMk/>
          <pc:sldMk cId="683044316" sldId="41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49"/>
        <pc:sldMkLst>
          <pc:docMk/>
          <pc:sldMk cId="2809060840" sldId="41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48"/>
        <pc:sldMkLst>
          <pc:docMk/>
          <pc:sldMk cId="188038719" sldId="41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47"/>
        <pc:sldMkLst>
          <pc:docMk/>
          <pc:sldMk cId="3109882733" sldId="41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46"/>
        <pc:sldMkLst>
          <pc:docMk/>
          <pc:sldMk cId="2008994965" sldId="42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45"/>
        <pc:sldMkLst>
          <pc:docMk/>
          <pc:sldMk cId="3458325716" sldId="42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44"/>
        <pc:sldMkLst>
          <pc:docMk/>
          <pc:sldMk cId="4137513714" sldId="423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43"/>
        <pc:sldMkLst>
          <pc:docMk/>
          <pc:sldMk cId="4256485952" sldId="42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42"/>
        <pc:sldMkLst>
          <pc:docMk/>
          <pc:sldMk cId="1544560262" sldId="42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41"/>
        <pc:sldMkLst>
          <pc:docMk/>
          <pc:sldMk cId="1004515212" sldId="42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40"/>
        <pc:sldMkLst>
          <pc:docMk/>
          <pc:sldMk cId="4179269325" sldId="42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39"/>
        <pc:sldMkLst>
          <pc:docMk/>
          <pc:sldMk cId="1015539495" sldId="42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38"/>
        <pc:sldMkLst>
          <pc:docMk/>
          <pc:sldMk cId="2397567625" sldId="42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37"/>
        <pc:sldMkLst>
          <pc:docMk/>
          <pc:sldMk cId="3262143203" sldId="43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67"/>
        <pc:sldMkLst>
          <pc:docMk/>
          <pc:sldMk cId="2110227163" sldId="46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20"/>
        <pc:sldMkLst>
          <pc:docMk/>
          <pc:sldMk cId="1211531072" sldId="46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18"/>
        <pc:sldMkLst>
          <pc:docMk/>
          <pc:sldMk cId="1386109568" sldId="46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66"/>
        <pc:sldMkLst>
          <pc:docMk/>
          <pc:sldMk cId="385519143" sldId="53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08"/>
        <pc:sldMkLst>
          <pc:docMk/>
          <pc:sldMk cId="3080385034" sldId="53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17"/>
        <pc:sldMkLst>
          <pc:docMk/>
          <pc:sldMk cId="2517451448" sldId="53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15"/>
        <pc:sldMkLst>
          <pc:docMk/>
          <pc:sldMk cId="3969416152" sldId="53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13"/>
        <pc:sldMkLst>
          <pc:docMk/>
          <pc:sldMk cId="2905346366" sldId="53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09"/>
        <pc:sldMkLst>
          <pc:docMk/>
          <pc:sldMk cId="1272166864" sldId="54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19"/>
        <pc:sldMkLst>
          <pc:docMk/>
          <pc:sldMk cId="1071055966" sldId="54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12"/>
        <pc:sldMkLst>
          <pc:docMk/>
          <pc:sldMk cId="2305362964" sldId="54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11"/>
        <pc:sldMkLst>
          <pc:docMk/>
          <pc:sldMk cId="857845799" sldId="543"/>
        </pc:sldMkLst>
      </pc:sldChg>
    </pc:docChg>
  </pc:docChgLst>
  <pc:docChgLst>
    <pc:chgData name="FRANCISCO ADÃO ELOY JUNIOR" userId="S::francisco.eloy@fatec.sp.gov.br::ec5ac4ec-68f4-48bb-a4f1-9d67ae6bac78" providerId="AD" clId="Web-{246CE6CD-1E7D-52B3-542C-1F7D320D81FD}"/>
    <pc:docChg chg="addSld delSld modSld modSection">
      <pc:chgData name="FRANCISCO ADÃO ELOY JUNIOR" userId="S::francisco.eloy@fatec.sp.gov.br::ec5ac4ec-68f4-48bb-a4f1-9d67ae6bac78" providerId="AD" clId="Web-{246CE6CD-1E7D-52B3-542C-1F7D320D81FD}" dt="2024-10-18T00:48:34.561" v="14" actId="1076"/>
      <pc:docMkLst>
        <pc:docMk/>
      </pc:docMkLst>
      <pc:sldChg chg="del">
        <pc:chgData name="FRANCISCO ADÃO ELOY JUNIOR" userId="S::francisco.eloy@fatec.sp.gov.br::ec5ac4ec-68f4-48bb-a4f1-9d67ae6bac78" providerId="AD" clId="Web-{246CE6CD-1E7D-52B3-542C-1F7D320D81FD}" dt="2024-10-18T00:27:08.248" v="0"/>
        <pc:sldMkLst>
          <pc:docMk/>
          <pc:sldMk cId="1655372589" sldId="560"/>
        </pc:sldMkLst>
      </pc:sldChg>
      <pc:sldChg chg="del">
        <pc:chgData name="FRANCISCO ADÃO ELOY JUNIOR" userId="S::francisco.eloy@fatec.sp.gov.br::ec5ac4ec-68f4-48bb-a4f1-9d67ae6bac78" providerId="AD" clId="Web-{246CE6CD-1E7D-52B3-542C-1F7D320D81FD}" dt="2024-10-18T00:30:58.446" v="1"/>
        <pc:sldMkLst>
          <pc:docMk/>
          <pc:sldMk cId="378108695" sldId="566"/>
        </pc:sldMkLst>
      </pc:sldChg>
      <pc:sldChg chg="addSp delSp modSp new">
        <pc:chgData name="FRANCISCO ADÃO ELOY JUNIOR" userId="S::francisco.eloy@fatec.sp.gov.br::ec5ac4ec-68f4-48bb-a4f1-9d67ae6bac78" providerId="AD" clId="Web-{246CE6CD-1E7D-52B3-542C-1F7D320D81FD}" dt="2024-10-18T00:40:54.409" v="6" actId="1076"/>
        <pc:sldMkLst>
          <pc:docMk/>
          <pc:sldMk cId="3114497715" sldId="566"/>
        </pc:sldMkLst>
        <pc:spChg chg="del">
          <ac:chgData name="FRANCISCO ADÃO ELOY JUNIOR" userId="S::francisco.eloy@fatec.sp.gov.br::ec5ac4ec-68f4-48bb-a4f1-9d67ae6bac78" providerId="AD" clId="Web-{246CE6CD-1E7D-52B3-542C-1F7D320D81FD}" dt="2024-10-18T00:40:39.768" v="3"/>
          <ac:spMkLst>
            <pc:docMk/>
            <pc:sldMk cId="3114497715" sldId="566"/>
            <ac:spMk id="9" creationId="{48652F3B-063C-294B-D417-44C0C632F700}"/>
          </ac:spMkLst>
        </pc:spChg>
        <pc:picChg chg="add mod ord">
          <ac:chgData name="FRANCISCO ADÃO ELOY JUNIOR" userId="S::francisco.eloy@fatec.sp.gov.br::ec5ac4ec-68f4-48bb-a4f1-9d67ae6bac78" providerId="AD" clId="Web-{246CE6CD-1E7D-52B3-542C-1F7D320D81FD}" dt="2024-10-18T00:40:54.409" v="6" actId="1076"/>
          <ac:picMkLst>
            <pc:docMk/>
            <pc:sldMk cId="3114497715" sldId="566"/>
            <ac:picMk id="10" creationId="{94F9B22F-25E3-08B4-1C00-2F1007E8EE4A}"/>
          </ac:picMkLst>
        </pc:picChg>
      </pc:sldChg>
      <pc:sldChg chg="addSp delSp modSp new">
        <pc:chgData name="FRANCISCO ADÃO ELOY JUNIOR" userId="S::francisco.eloy@fatec.sp.gov.br::ec5ac4ec-68f4-48bb-a4f1-9d67ae6bac78" providerId="AD" clId="Web-{246CE6CD-1E7D-52B3-542C-1F7D320D81FD}" dt="2024-10-18T00:48:34.561" v="14" actId="1076"/>
        <pc:sldMkLst>
          <pc:docMk/>
          <pc:sldMk cId="3029920666" sldId="567"/>
        </pc:sldMkLst>
        <pc:spChg chg="del">
          <ac:chgData name="FRANCISCO ADÃO ELOY JUNIOR" userId="S::francisco.eloy@fatec.sp.gov.br::ec5ac4ec-68f4-48bb-a4f1-9d67ae6bac78" providerId="AD" clId="Web-{246CE6CD-1E7D-52B3-542C-1F7D320D81FD}" dt="2024-10-18T00:45:29.694" v="8"/>
          <ac:spMkLst>
            <pc:docMk/>
            <pc:sldMk cId="3029920666" sldId="567"/>
            <ac:spMk id="9" creationId="{581BF31E-86A3-6DCA-ED2B-C639AF53B923}"/>
          </ac:spMkLst>
        </pc:spChg>
        <pc:spChg chg="add del mod">
          <ac:chgData name="FRANCISCO ADÃO ELOY JUNIOR" userId="S::francisco.eloy@fatec.sp.gov.br::ec5ac4ec-68f4-48bb-a4f1-9d67ae6bac78" providerId="AD" clId="Web-{246CE6CD-1E7D-52B3-542C-1F7D320D81FD}" dt="2024-10-18T00:48:09.248" v="11"/>
          <ac:spMkLst>
            <pc:docMk/>
            <pc:sldMk cId="3029920666" sldId="567"/>
            <ac:spMk id="12" creationId="{5C8215B8-CF7D-F613-1A1D-1713B9E96DB6}"/>
          </ac:spMkLst>
        </pc:spChg>
        <pc:picChg chg="add del mod ord">
          <ac:chgData name="FRANCISCO ADÃO ELOY JUNIOR" userId="S::francisco.eloy@fatec.sp.gov.br::ec5ac4ec-68f4-48bb-a4f1-9d67ae6bac78" providerId="AD" clId="Web-{246CE6CD-1E7D-52B3-542C-1F7D320D81FD}" dt="2024-10-18T00:45:37.866" v="10"/>
          <ac:picMkLst>
            <pc:docMk/>
            <pc:sldMk cId="3029920666" sldId="567"/>
            <ac:picMk id="10" creationId="{C02C0FDF-DC0D-B4F6-EFEE-63EC4CE34BE7}"/>
          </ac:picMkLst>
        </pc:picChg>
        <pc:picChg chg="add mod ord">
          <ac:chgData name="FRANCISCO ADÃO ELOY JUNIOR" userId="S::francisco.eloy@fatec.sp.gov.br::ec5ac4ec-68f4-48bb-a4f1-9d67ae6bac78" providerId="AD" clId="Web-{246CE6CD-1E7D-52B3-542C-1F7D320D81FD}" dt="2024-10-18T00:48:34.561" v="14" actId="1076"/>
          <ac:picMkLst>
            <pc:docMk/>
            <pc:sldMk cId="3029920666" sldId="567"/>
            <ac:picMk id="13" creationId="{1817FBBD-071D-3A64-35F8-EFD803CBF246}"/>
          </ac:picMkLst>
        </pc:picChg>
      </pc:sldChg>
    </pc:docChg>
  </pc:docChgLst>
  <pc:docChgLst>
    <pc:chgData name="FRANCISCO ADÃO ELOY JUNIOR" userId="S::francisco.eloy@fatec.sp.gov.br::ec5ac4ec-68f4-48bb-a4f1-9d67ae6bac78" providerId="AD" clId="Web-{9ECE4653-2EA0-94F2-FC73-387482AC8A22}"/>
    <pc:docChg chg="addSld modSld">
      <pc:chgData name="FRANCISCO ADÃO ELOY JUNIOR" userId="S::francisco.eloy@fatec.sp.gov.br::ec5ac4ec-68f4-48bb-a4f1-9d67ae6bac78" providerId="AD" clId="Web-{9ECE4653-2EA0-94F2-FC73-387482AC8A22}" dt="2024-10-10T18:08:59.242" v="3"/>
      <pc:docMkLst>
        <pc:docMk/>
      </pc:docMkLst>
      <pc:sldChg chg="addSp delSp modSp new">
        <pc:chgData name="FRANCISCO ADÃO ELOY JUNIOR" userId="S::francisco.eloy@fatec.sp.gov.br::ec5ac4ec-68f4-48bb-a4f1-9d67ae6bac78" providerId="AD" clId="Web-{9ECE4653-2EA0-94F2-FC73-387482AC8A22}" dt="2024-10-10T18:08:59.242" v="3"/>
        <pc:sldMkLst>
          <pc:docMk/>
          <pc:sldMk cId="4052259586" sldId="257"/>
        </pc:sldMkLst>
        <pc:spChg chg="del">
          <ac:chgData name="FRANCISCO ADÃO ELOY JUNIOR" userId="S::francisco.eloy@fatec.sp.gov.br::ec5ac4ec-68f4-48bb-a4f1-9d67ae6bac78" providerId="AD" clId="Web-{9ECE4653-2EA0-94F2-FC73-387482AC8A22}" dt="2024-10-10T18:07:57.163" v="2"/>
          <ac:spMkLst>
            <pc:docMk/>
            <pc:sldMk cId="4052259586" sldId="257"/>
            <ac:spMk id="2" creationId="{94EA1871-CC3E-DC1A-49E8-2F093F052C92}"/>
          </ac:spMkLst>
        </pc:spChg>
        <pc:spChg chg="del">
          <ac:chgData name="FRANCISCO ADÃO ELOY JUNIOR" userId="S::francisco.eloy@fatec.sp.gov.br::ec5ac4ec-68f4-48bb-a4f1-9d67ae6bac78" providerId="AD" clId="Web-{9ECE4653-2EA0-94F2-FC73-387482AC8A22}" dt="2024-10-10T18:07:57.163" v="1"/>
          <ac:spMkLst>
            <pc:docMk/>
            <pc:sldMk cId="4052259586" sldId="257"/>
            <ac:spMk id="3" creationId="{28B50D3D-3666-24AC-156B-921AEF3C82DA}"/>
          </ac:spMkLst>
        </pc:spChg>
        <pc:picChg chg="add mod">
          <ac:chgData name="FRANCISCO ADÃO ELOY JUNIOR" userId="S::francisco.eloy@fatec.sp.gov.br::ec5ac4ec-68f4-48bb-a4f1-9d67ae6bac78" providerId="AD" clId="Web-{9ECE4653-2EA0-94F2-FC73-387482AC8A22}" dt="2024-10-10T18:08:59.242" v="3"/>
          <ac:picMkLst>
            <pc:docMk/>
            <pc:sldMk cId="4052259586" sldId="257"/>
            <ac:picMk id="4" creationId="{936D2AF3-415F-11AE-047E-058A47C4905C}"/>
          </ac:picMkLst>
        </pc:picChg>
      </pc:sldChg>
    </pc:docChg>
  </pc:docChgLst>
  <pc:docChgLst>
    <pc:chgData name="FRANCISCO ADÃO ELOY JUNIOR" userId="S::francisco.eloy@fatec.sp.gov.br::ec5ac4ec-68f4-48bb-a4f1-9d67ae6bac78" providerId="AD" clId="Web-{C18F8359-0D0D-B86F-1D0E-51ADE67929DC}"/>
    <pc:docChg chg="sldOrd addSection modSection">
      <pc:chgData name="FRANCISCO ADÃO ELOY JUNIOR" userId="S::francisco.eloy@fatec.sp.gov.br::ec5ac4ec-68f4-48bb-a4f1-9d67ae6bac78" providerId="AD" clId="Web-{C18F8359-0D0D-B86F-1D0E-51ADE67929DC}" dt="2024-10-17T22:47:11.376" v="4"/>
      <pc:docMkLst>
        <pc:docMk/>
      </pc:docMkLst>
      <pc:sldChg chg="ord">
        <pc:chgData name="FRANCISCO ADÃO ELOY JUNIOR" userId="S::francisco.eloy@fatec.sp.gov.br::ec5ac4ec-68f4-48bb-a4f1-9d67ae6bac78" providerId="AD" clId="Web-{C18F8359-0D0D-B86F-1D0E-51ADE67929DC}" dt="2024-10-17T22:47:01.157" v="3"/>
        <pc:sldMkLst>
          <pc:docMk/>
          <pc:sldMk cId="921526662" sldId="256"/>
        </pc:sldMkLst>
      </pc:sldChg>
    </pc:docChg>
  </pc:docChgLst>
  <pc:docChgLst>
    <pc:chgData name="FRANCISCO ADÃO ELOY JUNIOR" userId="S::francisco.eloy@fatec.sp.gov.br::ec5ac4ec-68f4-48bb-a4f1-9d67ae6bac78" providerId="AD" clId="Web-{82F6EB28-2B18-20CE-D54E-B53111174D98}"/>
    <pc:docChg chg="addSld delSld modSld">
      <pc:chgData name="FRANCISCO ADÃO ELOY JUNIOR" userId="S::francisco.eloy@fatec.sp.gov.br::ec5ac4ec-68f4-48bb-a4f1-9d67ae6bac78" providerId="AD" clId="Web-{82F6EB28-2B18-20CE-D54E-B53111174D98}" dt="2024-10-10T18:44:19.607" v="107"/>
      <pc:docMkLst>
        <pc:docMk/>
      </pc:docMkLst>
      <pc:sldChg chg="addSp delSp modSp del mod modClrScheme chgLayout">
        <pc:chgData name="FRANCISCO ADÃO ELOY JUNIOR" userId="S::francisco.eloy@fatec.sp.gov.br::ec5ac4ec-68f4-48bb-a4f1-9d67ae6bac78" providerId="AD" clId="Web-{82F6EB28-2B18-20CE-D54E-B53111174D98}" dt="2024-10-10T18:36:02.480" v="15"/>
        <pc:sldMkLst>
          <pc:docMk/>
          <pc:sldMk cId="388312696" sldId="260"/>
        </pc:sldMkLst>
        <pc:spChg chg="del">
          <ac:chgData name="FRANCISCO ADÃO ELOY JUNIOR" userId="S::francisco.eloy@fatec.sp.gov.br::ec5ac4ec-68f4-48bb-a4f1-9d67ae6bac78" providerId="AD" clId="Web-{82F6EB28-2B18-20CE-D54E-B53111174D98}" dt="2024-10-10T18:34:33.255" v="0"/>
          <ac:spMkLst>
            <pc:docMk/>
            <pc:sldMk cId="388312696" sldId="260"/>
            <ac:spMk id="2" creationId="{256450BB-BD05-8F6A-D987-0071A5310C8F}"/>
          </ac:spMkLst>
        </pc:spChg>
        <pc:spChg chg="add mod">
          <ac:chgData name="FRANCISCO ADÃO ELOY JUNIOR" userId="S::francisco.eloy@fatec.sp.gov.br::ec5ac4ec-68f4-48bb-a4f1-9d67ae6bac78" providerId="AD" clId="Web-{82F6EB28-2B18-20CE-D54E-B53111174D98}" dt="2024-10-10T18:35:26.868" v="10" actId="14100"/>
          <ac:spMkLst>
            <pc:docMk/>
            <pc:sldMk cId="388312696" sldId="260"/>
            <ac:spMk id="3" creationId="{05D84A95-7C10-C595-AE5E-E5277A2A8758}"/>
          </ac:spMkLst>
        </pc:spChg>
        <pc:spChg chg="add mod">
          <ac:chgData name="FRANCISCO ADÃO ELOY JUNIOR" userId="S::francisco.eloy@fatec.sp.gov.br::ec5ac4ec-68f4-48bb-a4f1-9d67ae6bac78" providerId="AD" clId="Web-{82F6EB28-2B18-20CE-D54E-B53111174D98}" dt="2024-10-10T18:35:08.398" v="9" actId="20577"/>
          <ac:spMkLst>
            <pc:docMk/>
            <pc:sldMk cId="388312696" sldId="260"/>
            <ac:spMk id="4" creationId="{982143CA-6327-96B4-E868-3B809E0A2897}"/>
          </ac:spMkLst>
        </pc:spChg>
      </pc:sldChg>
      <pc:sldChg chg="addSp delSp modSp new">
        <pc:chgData name="FRANCISCO ADÃO ELOY JUNIOR" userId="S::francisco.eloy@fatec.sp.gov.br::ec5ac4ec-68f4-48bb-a4f1-9d67ae6bac78" providerId="AD" clId="Web-{82F6EB28-2B18-20CE-D54E-B53111174D98}" dt="2024-10-10T18:44:19.607" v="107"/>
        <pc:sldMkLst>
          <pc:docMk/>
          <pc:sldMk cId="55486336" sldId="261"/>
        </pc:sldMkLst>
        <pc:spChg chg="add del mod">
          <ac:chgData name="FRANCISCO ADÃO ELOY JUNIOR" userId="S::francisco.eloy@fatec.sp.gov.br::ec5ac4ec-68f4-48bb-a4f1-9d67ae6bac78" providerId="AD" clId="Web-{82F6EB28-2B18-20CE-D54E-B53111174D98}" dt="2024-10-10T18:44:19.607" v="107"/>
          <ac:spMkLst>
            <pc:docMk/>
            <pc:sldMk cId="55486336" sldId="261"/>
            <ac:spMk id="3" creationId="{394C321B-DDC0-78BD-A234-E02F05F246F5}"/>
          </ac:spMkLst>
        </pc:spChg>
        <pc:spChg chg="add del">
          <ac:chgData name="FRANCISCO ADÃO ELOY JUNIOR" userId="S::francisco.eloy@fatec.sp.gov.br::ec5ac4ec-68f4-48bb-a4f1-9d67ae6bac78" providerId="AD" clId="Web-{82F6EB28-2B18-20CE-D54E-B53111174D98}" dt="2024-10-10T18:35:54.667" v="14"/>
          <ac:spMkLst>
            <pc:docMk/>
            <pc:sldMk cId="55486336" sldId="261"/>
            <ac:spMk id="5" creationId="{325BDC19-327B-064C-3AA0-FCDDB1A38766}"/>
          </ac:spMkLst>
        </pc:spChg>
        <pc:spChg chg="add del mod">
          <ac:chgData name="FRANCISCO ADÃO ELOY JUNIOR" userId="S::francisco.eloy@fatec.sp.gov.br::ec5ac4ec-68f4-48bb-a4f1-9d67ae6bac78" providerId="AD" clId="Web-{82F6EB28-2B18-20CE-D54E-B53111174D98}" dt="2024-10-10T18:44:19.607" v="106"/>
          <ac:spMkLst>
            <pc:docMk/>
            <pc:sldMk cId="55486336" sldId="261"/>
            <ac:spMk id="7" creationId="{914C0FA2-7B76-28AA-32F7-2C0AE6CAFA9D}"/>
          </ac:spMkLst>
        </pc:spChg>
        <pc:picChg chg="add del mod">
          <ac:chgData name="FRANCISCO ADÃO ELOY JUNIOR" userId="S::francisco.eloy@fatec.sp.gov.br::ec5ac4ec-68f4-48bb-a4f1-9d67ae6bac78" providerId="AD" clId="Web-{82F6EB28-2B18-20CE-D54E-B53111174D98}" dt="2024-10-10T18:37:21.110" v="30"/>
          <ac:picMkLst>
            <pc:docMk/>
            <pc:sldMk cId="55486336" sldId="261"/>
            <ac:picMk id="6" creationId="{F368009C-49BE-C445-C45A-4EF864CAF82C}"/>
          </ac:picMkLst>
        </pc:picChg>
        <pc:picChg chg="add del mod">
          <ac:chgData name="FRANCISCO ADÃO ELOY JUNIOR" userId="S::francisco.eloy@fatec.sp.gov.br::ec5ac4ec-68f4-48bb-a4f1-9d67ae6bac78" providerId="AD" clId="Web-{82F6EB28-2B18-20CE-D54E-B53111174D98}" dt="2024-10-10T18:44:19.607" v="105"/>
          <ac:picMkLst>
            <pc:docMk/>
            <pc:sldMk cId="55486336" sldId="261"/>
            <ac:picMk id="8" creationId="{2A2ED307-07CB-5DB4-DC83-29BB8CE7AB5F}"/>
          </ac:picMkLst>
        </pc:picChg>
      </pc:sldChg>
      <pc:sldChg chg="addSp modSp new mod setBg">
        <pc:chgData name="FRANCISCO ADÃO ELOY JUNIOR" userId="S::francisco.eloy@fatec.sp.gov.br::ec5ac4ec-68f4-48bb-a4f1-9d67ae6bac78" providerId="AD" clId="Web-{82F6EB28-2B18-20CE-D54E-B53111174D98}" dt="2024-10-10T18:41:16.064" v="90" actId="20577"/>
        <pc:sldMkLst>
          <pc:docMk/>
          <pc:sldMk cId="720322117" sldId="262"/>
        </pc:sldMkLst>
        <pc:spChg chg="mod">
          <ac:chgData name="FRANCISCO ADÃO ELOY JUNIOR" userId="S::francisco.eloy@fatec.sp.gov.br::ec5ac4ec-68f4-48bb-a4f1-9d67ae6bac78" providerId="AD" clId="Web-{82F6EB28-2B18-20CE-D54E-B53111174D98}" dt="2024-10-10T18:41:16.064" v="90" actId="20577"/>
          <ac:spMkLst>
            <pc:docMk/>
            <pc:sldMk cId="720322117" sldId="262"/>
            <ac:spMk id="2" creationId="{8FE04A90-2E8E-0044-7A90-AB2219A157DE}"/>
          </ac:spMkLst>
        </pc:spChg>
        <pc:spChg chg="add">
          <ac:chgData name="FRANCISCO ADÃO ELOY JUNIOR" userId="S::francisco.eloy@fatec.sp.gov.br::ec5ac4ec-68f4-48bb-a4f1-9d67ae6bac78" providerId="AD" clId="Web-{82F6EB28-2B18-20CE-D54E-B53111174D98}" dt="2024-10-10T18:41:09.735" v="89"/>
          <ac:spMkLst>
            <pc:docMk/>
            <pc:sldMk cId="720322117" sldId="262"/>
            <ac:spMk id="8" creationId="{C1DD1A8A-57D5-4A81-AD04-532B043C5611}"/>
          </ac:spMkLst>
        </pc:spChg>
        <pc:spChg chg="add">
          <ac:chgData name="FRANCISCO ADÃO ELOY JUNIOR" userId="S::francisco.eloy@fatec.sp.gov.br::ec5ac4ec-68f4-48bb-a4f1-9d67ae6bac78" providerId="AD" clId="Web-{82F6EB28-2B18-20CE-D54E-B53111174D98}" dt="2024-10-10T18:41:09.735" v="89"/>
          <ac:spMkLst>
            <pc:docMk/>
            <pc:sldMk cId="720322117" sldId="262"/>
            <ac:spMk id="10" creationId="{007891EC-4501-44ED-A8C8-B11B6DB767AB}"/>
          </ac:spMkLst>
        </pc:spChg>
        <pc:picChg chg="add">
          <ac:chgData name="FRANCISCO ADÃO ELOY JUNIOR" userId="S::francisco.eloy@fatec.sp.gov.br::ec5ac4ec-68f4-48bb-a4f1-9d67ae6bac78" providerId="AD" clId="Web-{82F6EB28-2B18-20CE-D54E-B53111174D98}" dt="2024-10-10T18:41:09.735" v="89"/>
          <ac:picMkLst>
            <pc:docMk/>
            <pc:sldMk cId="720322117" sldId="262"/>
            <ac:picMk id="4" creationId="{E8E70EEA-F361-BFF3-3C30-C3CFF7DA533E}"/>
          </ac:picMkLst>
        </pc:picChg>
      </pc:sldChg>
      <pc:sldChg chg="addSp modSp new mod setBg modClrScheme setClrOvrMap chgLayout">
        <pc:chgData name="FRANCISCO ADÃO ELOY JUNIOR" userId="S::francisco.eloy@fatec.sp.gov.br::ec5ac4ec-68f4-48bb-a4f1-9d67ae6bac78" providerId="AD" clId="Web-{82F6EB28-2B18-20CE-D54E-B53111174D98}" dt="2024-10-10T18:44:06.388" v="104" actId="1076"/>
        <pc:sldMkLst>
          <pc:docMk/>
          <pc:sldMk cId="193433201" sldId="263"/>
        </pc:sldMkLst>
        <pc:spChg chg="add mod">
          <ac:chgData name="FRANCISCO ADÃO ELOY JUNIOR" userId="S::francisco.eloy@fatec.sp.gov.br::ec5ac4ec-68f4-48bb-a4f1-9d67ae6bac78" providerId="AD" clId="Web-{82F6EB28-2B18-20CE-D54E-B53111174D98}" dt="2024-10-10T18:42:09.411" v="99" actId="14100"/>
          <ac:spMkLst>
            <pc:docMk/>
            <pc:sldMk cId="193433201" sldId="263"/>
            <ac:spMk id="2" creationId="{D1E7674E-13C3-E051-1B9B-47249B810681}"/>
          </ac:spMkLst>
        </pc:spChg>
        <pc:spChg chg="add mod">
          <ac:chgData name="FRANCISCO ADÃO ELOY JUNIOR" userId="S::francisco.eloy@fatec.sp.gov.br::ec5ac4ec-68f4-48bb-a4f1-9d67ae6bac78" providerId="AD" clId="Web-{82F6EB28-2B18-20CE-D54E-B53111174D98}" dt="2024-10-10T18:42:28.412" v="101" actId="1076"/>
          <ac:spMkLst>
            <pc:docMk/>
            <pc:sldMk cId="193433201" sldId="263"/>
            <ac:spMk id="5" creationId="{FAD3A75D-4C6B-7E22-0962-4796EAFAB680}"/>
          </ac:spMkLst>
        </pc:spChg>
        <pc:spChg chg="add">
          <ac:chgData name="FRANCISCO ADÃO ELOY JUNIOR" userId="S::francisco.eloy@fatec.sp.gov.br::ec5ac4ec-68f4-48bb-a4f1-9d67ae6bac78" providerId="AD" clId="Web-{82F6EB28-2B18-20CE-D54E-B53111174D98}" dt="2024-10-10T18:42:02.864" v="98"/>
          <ac:spMkLst>
            <pc:docMk/>
            <pc:sldMk cId="193433201" sldId="263"/>
            <ac:spMk id="8" creationId="{71B2258F-86CA-4D4D-8270-BC05FCDEBFB3}"/>
          </ac:spMkLst>
        </pc:spChg>
        <pc:picChg chg="add">
          <ac:chgData name="FRANCISCO ADÃO ELOY JUNIOR" userId="S::francisco.eloy@fatec.sp.gov.br::ec5ac4ec-68f4-48bb-a4f1-9d67ae6bac78" providerId="AD" clId="Web-{82F6EB28-2B18-20CE-D54E-B53111174D98}" dt="2024-10-10T18:42:02.864" v="98"/>
          <ac:picMkLst>
            <pc:docMk/>
            <pc:sldMk cId="193433201" sldId="263"/>
            <ac:picMk id="4" creationId="{87210D13-5AF3-641F-5FE7-34840CDB5BAD}"/>
          </ac:picMkLst>
        </pc:picChg>
        <pc:picChg chg="add mod">
          <ac:chgData name="FRANCISCO ADÃO ELOY JUNIOR" userId="S::francisco.eloy@fatec.sp.gov.br::ec5ac4ec-68f4-48bb-a4f1-9d67ae6bac78" providerId="AD" clId="Web-{82F6EB28-2B18-20CE-D54E-B53111174D98}" dt="2024-10-10T18:44:06.388" v="104" actId="1076"/>
          <ac:picMkLst>
            <pc:docMk/>
            <pc:sldMk cId="193433201" sldId="263"/>
            <ac:picMk id="6" creationId="{3E32A0BE-4AE7-565C-14F0-14DEE2544AD3}"/>
          </ac:picMkLst>
        </pc:picChg>
      </pc:sldChg>
    </pc:docChg>
  </pc:docChgLst>
  <pc:docChgLst>
    <pc:chgData name="FRANCISCO ADÃO ELOY JUNIOR" userId="S::francisco.eloy@fatec.sp.gov.br::ec5ac4ec-68f4-48bb-a4f1-9d67ae6bac78" providerId="AD" clId="Web-{0E72BF21-5C4D-C3A7-E06B-B48825C4A6C7}"/>
    <pc:docChg chg="addSld delSld modSld modSection">
      <pc:chgData name="FRANCISCO ADÃO ELOY JUNIOR" userId="S::francisco.eloy@fatec.sp.gov.br::ec5ac4ec-68f4-48bb-a4f1-9d67ae6bac78" providerId="AD" clId="Web-{0E72BF21-5C4D-C3A7-E06B-B48825C4A6C7}" dt="2024-10-11T19:43:13.170" v="176"/>
      <pc:docMkLst>
        <pc:docMk/>
      </pc:docMkLst>
      <pc:sldChg chg="del">
        <pc:chgData name="FRANCISCO ADÃO ELOY JUNIOR" userId="S::francisco.eloy@fatec.sp.gov.br::ec5ac4ec-68f4-48bb-a4f1-9d67ae6bac78" providerId="AD" clId="Web-{0E72BF21-5C4D-C3A7-E06B-B48825C4A6C7}" dt="2024-10-11T19:43:09.419" v="175"/>
        <pc:sldMkLst>
          <pc:docMk/>
          <pc:sldMk cId="3295561134" sldId="272"/>
        </pc:sldMkLst>
      </pc:sldChg>
      <pc:sldChg chg="del">
        <pc:chgData name="FRANCISCO ADÃO ELOY JUNIOR" userId="S::francisco.eloy@fatec.sp.gov.br::ec5ac4ec-68f4-48bb-a4f1-9d67ae6bac78" providerId="AD" clId="Web-{0E72BF21-5C4D-C3A7-E06B-B48825C4A6C7}" dt="2024-10-11T19:43:13.170" v="176"/>
        <pc:sldMkLst>
          <pc:docMk/>
          <pc:sldMk cId="2754362440" sldId="277"/>
        </pc:sldMkLst>
      </pc:sldChg>
      <pc:sldChg chg="addSp delSp modSp">
        <pc:chgData name="FRANCISCO ADÃO ELOY JUNIOR" userId="S::francisco.eloy@fatec.sp.gov.br::ec5ac4ec-68f4-48bb-a4f1-9d67ae6bac78" providerId="AD" clId="Web-{0E72BF21-5C4D-C3A7-E06B-B48825C4A6C7}" dt="2024-10-11T15:03:17.989" v="26"/>
        <pc:sldMkLst>
          <pc:docMk/>
          <pc:sldMk cId="2517451448" sldId="537"/>
        </pc:sldMkLst>
        <pc:spChg chg="mod">
          <ac:chgData name="FRANCISCO ADÃO ELOY JUNIOR" userId="S::francisco.eloy@fatec.sp.gov.br::ec5ac4ec-68f4-48bb-a4f1-9d67ae6bac78" providerId="AD" clId="Web-{0E72BF21-5C4D-C3A7-E06B-B48825C4A6C7}" dt="2024-10-11T15:00:47.355" v="2" actId="20577"/>
          <ac:spMkLst>
            <pc:docMk/>
            <pc:sldMk cId="2517451448" sldId="537"/>
            <ac:spMk id="6" creationId="{4E7E6D2C-6B81-EE19-7094-15FB30053C8A}"/>
          </ac:spMkLst>
        </pc:spChg>
        <pc:spChg chg="add del mod">
          <ac:chgData name="FRANCISCO ADÃO ELOY JUNIOR" userId="S::francisco.eloy@fatec.sp.gov.br::ec5ac4ec-68f4-48bb-a4f1-9d67ae6bac78" providerId="AD" clId="Web-{0E72BF21-5C4D-C3A7-E06B-B48825C4A6C7}" dt="2024-10-11T15:01:28.889" v="6"/>
          <ac:spMkLst>
            <pc:docMk/>
            <pc:sldMk cId="2517451448" sldId="537"/>
            <ac:spMk id="9" creationId="{16B1250B-8614-F97F-CF67-197E492C7D1B}"/>
          </ac:spMkLst>
        </pc:spChg>
        <pc:spChg chg="add del mod">
          <ac:chgData name="FRANCISCO ADÃO ELOY JUNIOR" userId="S::francisco.eloy@fatec.sp.gov.br::ec5ac4ec-68f4-48bb-a4f1-9d67ae6bac78" providerId="AD" clId="Web-{0E72BF21-5C4D-C3A7-E06B-B48825C4A6C7}" dt="2024-10-11T15:03:17.989" v="26"/>
          <ac:spMkLst>
            <pc:docMk/>
            <pc:sldMk cId="2517451448" sldId="537"/>
            <ac:spMk id="12" creationId="{09C08594-3974-7869-772F-26499B5017CC}"/>
          </ac:spMkLst>
        </pc:spChg>
        <pc:spChg chg="add del">
          <ac:chgData name="FRANCISCO ADÃO ELOY JUNIOR" userId="S::francisco.eloy@fatec.sp.gov.br::ec5ac4ec-68f4-48bb-a4f1-9d67ae6bac78" providerId="AD" clId="Web-{0E72BF21-5C4D-C3A7-E06B-B48825C4A6C7}" dt="2024-10-11T15:00:22.338" v="1"/>
          <ac:spMkLst>
            <pc:docMk/>
            <pc:sldMk cId="2517451448" sldId="537"/>
            <ac:spMk id="17" creationId="{43086AA4-DDF5-B498-1098-E26B92295572}"/>
          </ac:spMkLst>
        </pc:spChg>
      </pc:sldChg>
      <pc:sldChg chg="modSp">
        <pc:chgData name="FRANCISCO ADÃO ELOY JUNIOR" userId="S::francisco.eloy@fatec.sp.gov.br::ec5ac4ec-68f4-48bb-a4f1-9d67ae6bac78" providerId="AD" clId="Web-{0E72BF21-5C4D-C3A7-E06B-B48825C4A6C7}" dt="2024-10-11T15:00:59.184" v="3" actId="20577"/>
        <pc:sldMkLst>
          <pc:docMk/>
          <pc:sldMk cId="3969416152" sldId="538"/>
        </pc:sldMkLst>
        <pc:spChg chg="mod">
          <ac:chgData name="FRANCISCO ADÃO ELOY JUNIOR" userId="S::francisco.eloy@fatec.sp.gov.br::ec5ac4ec-68f4-48bb-a4f1-9d67ae6bac78" providerId="AD" clId="Web-{0E72BF21-5C4D-C3A7-E06B-B48825C4A6C7}" dt="2024-10-11T15:00:59.184" v="3" actId="20577"/>
          <ac:spMkLst>
            <pc:docMk/>
            <pc:sldMk cId="3969416152" sldId="538"/>
            <ac:spMk id="6" creationId="{4E7E6D2C-6B81-EE19-7094-15FB30053C8A}"/>
          </ac:spMkLst>
        </pc:spChg>
      </pc:sldChg>
      <pc:sldChg chg="modSp">
        <pc:chgData name="FRANCISCO ADÃO ELOY JUNIOR" userId="S::francisco.eloy@fatec.sp.gov.br::ec5ac4ec-68f4-48bb-a4f1-9d67ae6bac78" providerId="AD" clId="Web-{0E72BF21-5C4D-C3A7-E06B-B48825C4A6C7}" dt="2024-10-11T15:23:55.094" v="61" actId="20577"/>
        <pc:sldMkLst>
          <pc:docMk/>
          <pc:sldMk cId="2905346366" sldId="539"/>
        </pc:sldMkLst>
        <pc:spChg chg="mod">
          <ac:chgData name="FRANCISCO ADÃO ELOY JUNIOR" userId="S::francisco.eloy@fatec.sp.gov.br::ec5ac4ec-68f4-48bb-a4f1-9d67ae6bac78" providerId="AD" clId="Web-{0E72BF21-5C4D-C3A7-E06B-B48825C4A6C7}" dt="2024-10-11T15:23:40.407" v="40" actId="20577"/>
          <ac:spMkLst>
            <pc:docMk/>
            <pc:sldMk cId="2905346366" sldId="539"/>
            <ac:spMk id="5" creationId="{E60C07A2-92FC-CF6E-1E44-2B16AC9881F7}"/>
          </ac:spMkLst>
        </pc:spChg>
        <pc:spChg chg="mod">
          <ac:chgData name="FRANCISCO ADÃO ELOY JUNIOR" userId="S::francisco.eloy@fatec.sp.gov.br::ec5ac4ec-68f4-48bb-a4f1-9d67ae6bac78" providerId="AD" clId="Web-{0E72BF21-5C4D-C3A7-E06B-B48825C4A6C7}" dt="2024-10-11T15:23:55.094" v="61" actId="20577"/>
          <ac:spMkLst>
            <pc:docMk/>
            <pc:sldMk cId="2905346366" sldId="539"/>
            <ac:spMk id="6" creationId="{4E7E6D2C-6B81-EE19-7094-15FB30053C8A}"/>
          </ac:spMkLst>
        </pc:spChg>
      </pc:sldChg>
      <pc:sldChg chg="modSp new">
        <pc:chgData name="FRANCISCO ADÃO ELOY JUNIOR" userId="S::francisco.eloy@fatec.sp.gov.br::ec5ac4ec-68f4-48bb-a4f1-9d67ae6bac78" providerId="AD" clId="Web-{0E72BF21-5C4D-C3A7-E06B-B48825C4A6C7}" dt="2024-10-11T19:35:25.506" v="94" actId="20577"/>
        <pc:sldMkLst>
          <pc:docMk/>
          <pc:sldMk cId="2305362964" sldId="542"/>
        </pc:sldMkLst>
        <pc:spChg chg="mod">
          <ac:chgData name="FRANCISCO ADÃO ELOY JUNIOR" userId="S::francisco.eloy@fatec.sp.gov.br::ec5ac4ec-68f4-48bb-a4f1-9d67ae6bac78" providerId="AD" clId="Web-{0E72BF21-5C4D-C3A7-E06B-B48825C4A6C7}" dt="2024-10-11T15:24:11.689" v="65" actId="20577"/>
          <ac:spMkLst>
            <pc:docMk/>
            <pc:sldMk cId="2305362964" sldId="542"/>
            <ac:spMk id="2" creationId="{BB342D7E-F5E0-0CC4-E638-5BF0B6A433E2}"/>
          </ac:spMkLst>
        </pc:spChg>
        <pc:spChg chg="mod">
          <ac:chgData name="FRANCISCO ADÃO ELOY JUNIOR" userId="S::francisco.eloy@fatec.sp.gov.br::ec5ac4ec-68f4-48bb-a4f1-9d67ae6bac78" providerId="AD" clId="Web-{0E72BF21-5C4D-C3A7-E06B-B48825C4A6C7}" dt="2024-10-11T19:35:25.506" v="94" actId="20577"/>
          <ac:spMkLst>
            <pc:docMk/>
            <pc:sldMk cId="2305362964" sldId="542"/>
            <ac:spMk id="3" creationId="{54714951-DF34-FD3E-5AF7-7CB7B7702D03}"/>
          </ac:spMkLst>
        </pc:spChg>
        <pc:spChg chg="mod">
          <ac:chgData name="FRANCISCO ADÃO ELOY JUNIOR" userId="S::francisco.eloy@fatec.sp.gov.br::ec5ac4ec-68f4-48bb-a4f1-9d67ae6bac78" providerId="AD" clId="Web-{0E72BF21-5C4D-C3A7-E06B-B48825C4A6C7}" dt="2024-10-11T19:34:33.876" v="70"/>
          <ac:spMkLst>
            <pc:docMk/>
            <pc:sldMk cId="2305362964" sldId="542"/>
            <ac:spMk id="4" creationId="{C31756D1-BF3E-DC23-54B3-FF59FD46807F}"/>
          </ac:spMkLst>
        </pc:spChg>
      </pc:sldChg>
      <pc:sldChg chg="addSp delSp modSp add replId">
        <pc:chgData name="FRANCISCO ADÃO ELOY JUNIOR" userId="S::francisco.eloy@fatec.sp.gov.br::ec5ac4ec-68f4-48bb-a4f1-9d67ae6bac78" providerId="AD" clId="Web-{0E72BF21-5C4D-C3A7-E06B-B48825C4A6C7}" dt="2024-10-11T19:42:30.901" v="174"/>
        <pc:sldMkLst>
          <pc:docMk/>
          <pc:sldMk cId="857845799" sldId="543"/>
        </pc:sldMkLst>
        <pc:spChg chg="mod">
          <ac:chgData name="FRANCISCO ADÃO ELOY JUNIOR" userId="S::francisco.eloy@fatec.sp.gov.br::ec5ac4ec-68f4-48bb-a4f1-9d67ae6bac78" providerId="AD" clId="Web-{0E72BF21-5C4D-C3A7-E06B-B48825C4A6C7}" dt="2024-10-11T19:37:25.938" v="103" actId="20577"/>
          <ac:spMkLst>
            <pc:docMk/>
            <pc:sldMk cId="857845799" sldId="543"/>
            <ac:spMk id="2" creationId="{0D1F98B8-724C-36B3-FBCE-B257B05D1910}"/>
          </ac:spMkLst>
        </pc:spChg>
        <pc:spChg chg="mod">
          <ac:chgData name="FRANCISCO ADÃO ELOY JUNIOR" userId="S::francisco.eloy@fatec.sp.gov.br::ec5ac4ec-68f4-48bb-a4f1-9d67ae6bac78" providerId="AD" clId="Web-{0E72BF21-5C4D-C3A7-E06B-B48825C4A6C7}" dt="2024-10-11T19:37:37.392" v="106" actId="20577"/>
          <ac:spMkLst>
            <pc:docMk/>
            <pc:sldMk cId="857845799" sldId="543"/>
            <ac:spMk id="5" creationId="{E60C07A2-92FC-CF6E-1E44-2B16AC9881F7}"/>
          </ac:spMkLst>
        </pc:spChg>
        <pc:spChg chg="mod">
          <ac:chgData name="FRANCISCO ADÃO ELOY JUNIOR" userId="S::francisco.eloy@fatec.sp.gov.br::ec5ac4ec-68f4-48bb-a4f1-9d67ae6bac78" providerId="AD" clId="Web-{0E72BF21-5C4D-C3A7-E06B-B48825C4A6C7}" dt="2024-10-11T19:40:27.140" v="167" actId="20577"/>
          <ac:spMkLst>
            <pc:docMk/>
            <pc:sldMk cId="857845799" sldId="543"/>
            <ac:spMk id="6" creationId="{4E7E6D2C-6B81-EE19-7094-15FB30053C8A}"/>
          </ac:spMkLst>
        </pc:spChg>
        <pc:spChg chg="add del mod">
          <ac:chgData name="FRANCISCO ADÃO ELOY JUNIOR" userId="S::francisco.eloy@fatec.sp.gov.br::ec5ac4ec-68f4-48bb-a4f1-9d67ae6bac78" providerId="AD" clId="Web-{0E72BF21-5C4D-C3A7-E06B-B48825C4A6C7}" dt="2024-10-11T19:42:30.901" v="174"/>
          <ac:spMkLst>
            <pc:docMk/>
            <pc:sldMk cId="857845799" sldId="543"/>
            <ac:spMk id="9" creationId="{01EC696A-D9A2-3122-A021-495A5053F937}"/>
          </ac:spMkLst>
        </pc:spChg>
        <pc:picChg chg="mod modCrop">
          <ac:chgData name="FRANCISCO ADÃO ELOY JUNIOR" userId="S::francisco.eloy@fatec.sp.gov.br::ec5ac4ec-68f4-48bb-a4f1-9d67ae6bac78" providerId="AD" clId="Web-{0E72BF21-5C4D-C3A7-E06B-B48825C4A6C7}" dt="2024-10-11T19:42:25.619" v="173"/>
          <ac:picMkLst>
            <pc:docMk/>
            <pc:sldMk cId="857845799" sldId="543"/>
            <ac:picMk id="11" creationId="{AAB2AAB6-747E-43D7-17BF-02DE2C5934CC}"/>
          </ac:picMkLst>
        </pc:picChg>
      </pc:sldChg>
      <pc:sldChg chg="new del">
        <pc:chgData name="FRANCISCO ADÃO ELOY JUNIOR" userId="S::francisco.eloy@fatec.sp.gov.br::ec5ac4ec-68f4-48bb-a4f1-9d67ae6bac78" providerId="AD" clId="Web-{0E72BF21-5C4D-C3A7-E06B-B48825C4A6C7}" dt="2024-10-11T19:35:59.540" v="96"/>
        <pc:sldMkLst>
          <pc:docMk/>
          <pc:sldMk cId="1166065042" sldId="543"/>
        </pc:sldMkLst>
      </pc:sldChg>
      <pc:sldChg chg="modSp add del replId">
        <pc:chgData name="FRANCISCO ADÃO ELOY JUNIOR" userId="S::francisco.eloy@fatec.sp.gov.br::ec5ac4ec-68f4-48bb-a4f1-9d67ae6bac78" providerId="AD" clId="Web-{0E72BF21-5C4D-C3A7-E06B-B48825C4A6C7}" dt="2024-10-11T19:37:05.889" v="99"/>
        <pc:sldMkLst>
          <pc:docMk/>
          <pc:sldMk cId="2453977067" sldId="543"/>
        </pc:sldMkLst>
        <pc:spChg chg="mod">
          <ac:chgData name="FRANCISCO ADÃO ELOY JUNIOR" userId="S::francisco.eloy@fatec.sp.gov.br::ec5ac4ec-68f4-48bb-a4f1-9d67ae6bac78" providerId="AD" clId="Web-{0E72BF21-5C4D-C3A7-E06B-B48825C4A6C7}" dt="2024-10-11T19:36:59.373" v="98" actId="20577"/>
          <ac:spMkLst>
            <pc:docMk/>
            <pc:sldMk cId="2453977067" sldId="543"/>
            <ac:spMk id="2" creationId="{940086F7-8783-6E3C-7F97-70CE623E645A}"/>
          </ac:spMkLst>
        </pc:spChg>
      </pc:sldChg>
    </pc:docChg>
  </pc:docChgLst>
  <pc:docChgLst>
    <pc:chgData name="FRANCISCO ADÃO ELOY JUNIOR" userId="S::francisco.eloy@fatec.sp.gov.br::ec5ac4ec-68f4-48bb-a4f1-9d67ae6bac78" providerId="AD" clId="Web-{77009AFE-AA9B-2FA8-BA48-7C1A78282B3E}"/>
    <pc:docChg chg="addSld delSld modSld modSection">
      <pc:chgData name="FRANCISCO ADÃO ELOY JUNIOR" userId="S::francisco.eloy@fatec.sp.gov.br::ec5ac4ec-68f4-48bb-a4f1-9d67ae6bac78" providerId="AD" clId="Web-{77009AFE-AA9B-2FA8-BA48-7C1A78282B3E}" dt="2024-10-18T00:10:55.639" v="83"/>
      <pc:docMkLst>
        <pc:docMk/>
      </pc:docMkLst>
      <pc:sldChg chg="addSp delSp modSp add del">
        <pc:chgData name="FRANCISCO ADÃO ELOY JUNIOR" userId="S::francisco.eloy@fatec.sp.gov.br::ec5ac4ec-68f4-48bb-a4f1-9d67ae6bac78" providerId="AD" clId="Web-{77009AFE-AA9B-2FA8-BA48-7C1A78282B3E}" dt="2024-10-18T00:10:55.639" v="83"/>
        <pc:sldMkLst>
          <pc:docMk/>
          <pc:sldMk cId="551588501" sldId="550"/>
        </pc:sldMkLst>
        <pc:spChg chg="mod">
          <ac:chgData name="FRANCISCO ADÃO ELOY JUNIOR" userId="S::francisco.eloy@fatec.sp.gov.br::ec5ac4ec-68f4-48bb-a4f1-9d67ae6bac78" providerId="AD" clId="Web-{77009AFE-AA9B-2FA8-BA48-7C1A78282B3E}" dt="2024-10-18T00:10:12.560" v="6"/>
          <ac:spMkLst>
            <pc:docMk/>
            <pc:sldMk cId="551588501" sldId="550"/>
            <ac:spMk id="2" creationId="{B885A6AA-D81C-6E01-58E6-D7ED9233D9A6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12.560" v="7"/>
          <ac:spMkLst>
            <pc:docMk/>
            <pc:sldMk cId="551588501" sldId="550"/>
            <ac:spMk id="3" creationId="{E81B5D12-45B6-A823-90B1-7B0C230D9815}"/>
          </ac:spMkLst>
        </pc:spChg>
        <pc:spChg chg="del">
          <ac:chgData name="FRANCISCO ADÃO ELOY JUNIOR" userId="S::francisco.eloy@fatec.sp.gov.br::ec5ac4ec-68f4-48bb-a4f1-9d67ae6bac78" providerId="AD" clId="Web-{77009AFE-AA9B-2FA8-BA48-7C1A78282B3E}" dt="2024-10-18T00:10:13.716" v="8"/>
          <ac:spMkLst>
            <pc:docMk/>
            <pc:sldMk cId="551588501" sldId="550"/>
            <ac:spMk id="4" creationId="{BC324002-1736-1E13-55F0-2502099F5DF0}"/>
          </ac:spMkLst>
        </pc:spChg>
        <pc:picChg chg="add mod ord">
          <ac:chgData name="FRANCISCO ADÃO ELOY JUNIOR" userId="S::francisco.eloy@fatec.sp.gov.br::ec5ac4ec-68f4-48bb-a4f1-9d67ae6bac78" providerId="AD" clId="Web-{77009AFE-AA9B-2FA8-BA48-7C1A78282B3E}" dt="2024-10-18T00:10:13.716" v="8"/>
          <ac:picMkLst>
            <pc:docMk/>
            <pc:sldMk cId="551588501" sldId="550"/>
            <ac:picMk id="5" creationId="{09FCA5DA-E11A-DE28-60B9-927B607D2293}"/>
          </ac:picMkLst>
        </pc:picChg>
      </pc:sldChg>
      <pc:sldChg chg="addSp delSp modSp new">
        <pc:chgData name="FRANCISCO ADÃO ELOY JUNIOR" userId="S::francisco.eloy@fatec.sp.gov.br::ec5ac4ec-68f4-48bb-a4f1-9d67ae6bac78" providerId="AD" clId="Web-{77009AFE-AA9B-2FA8-BA48-7C1A78282B3E}" dt="2024-10-18T00:10:39.467" v="82"/>
        <pc:sldMkLst>
          <pc:docMk/>
          <pc:sldMk cId="467926288" sldId="551"/>
        </pc:sldMkLst>
        <pc:spChg chg="mod">
          <ac:chgData name="FRANCISCO ADÃO ELOY JUNIOR" userId="S::francisco.eloy@fatec.sp.gov.br::ec5ac4ec-68f4-48bb-a4f1-9d67ae6bac78" providerId="AD" clId="Web-{77009AFE-AA9B-2FA8-BA48-7C1A78282B3E}" dt="2024-10-18T00:10:21.935" v="67"/>
          <ac:spMkLst>
            <pc:docMk/>
            <pc:sldMk cId="467926288" sldId="551"/>
            <ac:spMk id="2" creationId="{9D204181-2224-0618-9981-B760314A1740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21.951" v="69"/>
          <ac:spMkLst>
            <pc:docMk/>
            <pc:sldMk cId="467926288" sldId="551"/>
            <ac:spMk id="3" creationId="{986D10ED-D162-D1BA-5329-5880DD252BA8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21.951" v="71"/>
          <ac:spMkLst>
            <pc:docMk/>
            <pc:sldMk cId="467926288" sldId="551"/>
            <ac:spMk id="4" creationId="{E94E7B01-1468-F38E-8DF3-7ED1BF35272B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21.966" v="72"/>
          <ac:spMkLst>
            <pc:docMk/>
            <pc:sldMk cId="467926288" sldId="551"/>
            <ac:spMk id="5" creationId="{EAD070BA-911A-1BA6-8B7E-B845A68C922B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21.966" v="74"/>
          <ac:spMkLst>
            <pc:docMk/>
            <pc:sldMk cId="467926288" sldId="551"/>
            <ac:spMk id="6" creationId="{0B89B4F1-67BE-84B9-6A15-6212484C2471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21.982" v="75"/>
          <ac:spMkLst>
            <pc:docMk/>
            <pc:sldMk cId="467926288" sldId="551"/>
            <ac:spMk id="7" creationId="{D74F628F-234C-89A1-9611-B446541A8863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21.982" v="77"/>
          <ac:spMkLst>
            <pc:docMk/>
            <pc:sldMk cId="467926288" sldId="551"/>
            <ac:spMk id="8" creationId="{C0C3F5CA-5732-688D-C181-75EC409445D9}"/>
          </ac:spMkLst>
        </pc:spChg>
        <pc:spChg chg="del">
          <ac:chgData name="FRANCISCO ADÃO ELOY JUNIOR" userId="S::francisco.eloy@fatec.sp.gov.br::ec5ac4ec-68f4-48bb-a4f1-9d67ae6bac78" providerId="AD" clId="Web-{77009AFE-AA9B-2FA8-BA48-7C1A78282B3E}" dt="2024-10-18T00:10:39.467" v="82"/>
          <ac:spMkLst>
            <pc:docMk/>
            <pc:sldMk cId="467926288" sldId="551"/>
            <ac:spMk id="9" creationId="{82AA853F-239A-FBEF-C5E4-1729AB544615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21.935" v="68"/>
          <ac:spMkLst>
            <pc:docMk/>
            <pc:sldMk cId="467926288" sldId="551"/>
            <ac:spMk id="10" creationId="{92CFEA04-FFB2-2772-6997-6A3D3C02943D}"/>
          </ac:spMkLst>
        </pc:spChg>
        <pc:picChg chg="add mod ord">
          <ac:chgData name="FRANCISCO ADÃO ELOY JUNIOR" userId="S::francisco.eloy@fatec.sp.gov.br::ec5ac4ec-68f4-48bb-a4f1-9d67ae6bac78" providerId="AD" clId="Web-{77009AFE-AA9B-2FA8-BA48-7C1A78282B3E}" dt="2024-10-18T00:10:39.467" v="82"/>
          <ac:picMkLst>
            <pc:docMk/>
            <pc:sldMk cId="467926288" sldId="551"/>
            <ac:picMk id="11" creationId="{4E87E5A0-C5B3-B2E1-4B7F-124FF0C7AB1D}"/>
          </ac:picMkLst>
        </pc:picChg>
      </pc:sldChg>
      <pc:sldChg chg="addSp delSp modSp new">
        <pc:chgData name="FRANCISCO ADÃO ELOY JUNIOR" userId="S::francisco.eloy@fatec.sp.gov.br::ec5ac4ec-68f4-48bb-a4f1-9d67ae6bac78" providerId="AD" clId="Web-{77009AFE-AA9B-2FA8-BA48-7C1A78282B3E}" dt="2024-10-18T00:10:35.545" v="81"/>
        <pc:sldMkLst>
          <pc:docMk/>
          <pc:sldMk cId="713735907" sldId="552"/>
        </pc:sldMkLst>
        <pc:spChg chg="mod">
          <ac:chgData name="FRANCISCO ADÃO ELOY JUNIOR" userId="S::francisco.eloy@fatec.sp.gov.br::ec5ac4ec-68f4-48bb-a4f1-9d67ae6bac78" providerId="AD" clId="Web-{77009AFE-AA9B-2FA8-BA48-7C1A78282B3E}" dt="2024-10-18T00:10:21.404" v="57"/>
          <ac:spMkLst>
            <pc:docMk/>
            <pc:sldMk cId="713735907" sldId="552"/>
            <ac:spMk id="2" creationId="{0641EC51-A970-68FE-98EE-BF4E8AE42C16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21.404" v="58"/>
          <ac:spMkLst>
            <pc:docMk/>
            <pc:sldMk cId="713735907" sldId="552"/>
            <ac:spMk id="3" creationId="{CA006286-7219-4B74-ACE1-A84C1B615374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21.420" v="60"/>
          <ac:spMkLst>
            <pc:docMk/>
            <pc:sldMk cId="713735907" sldId="552"/>
            <ac:spMk id="4" creationId="{9CF34F4D-642D-3002-697C-0897033E5E7F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21.420" v="61"/>
          <ac:spMkLst>
            <pc:docMk/>
            <pc:sldMk cId="713735907" sldId="552"/>
            <ac:spMk id="5" creationId="{540F9D9D-4021-5906-2B7C-092F27AAB73D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21.435" v="63"/>
          <ac:spMkLst>
            <pc:docMk/>
            <pc:sldMk cId="713735907" sldId="552"/>
            <ac:spMk id="6" creationId="{0E2F3858-A3A9-B415-EAC2-8AE8ABEDDA7F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21.435" v="64"/>
          <ac:spMkLst>
            <pc:docMk/>
            <pc:sldMk cId="713735907" sldId="552"/>
            <ac:spMk id="7" creationId="{E252D231-193D-3B93-9DA4-AE7478D69149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21.435" v="66"/>
          <ac:spMkLst>
            <pc:docMk/>
            <pc:sldMk cId="713735907" sldId="552"/>
            <ac:spMk id="8" creationId="{1709FF42-48AF-2714-2BF8-C0F1CC72C2A8}"/>
          </ac:spMkLst>
        </pc:spChg>
        <pc:spChg chg="del">
          <ac:chgData name="FRANCISCO ADÃO ELOY JUNIOR" userId="S::francisco.eloy@fatec.sp.gov.br::ec5ac4ec-68f4-48bb-a4f1-9d67ae6bac78" providerId="AD" clId="Web-{77009AFE-AA9B-2FA8-BA48-7C1A78282B3E}" dt="2024-10-18T00:10:35.545" v="81"/>
          <ac:spMkLst>
            <pc:docMk/>
            <pc:sldMk cId="713735907" sldId="552"/>
            <ac:spMk id="9" creationId="{F70D292A-C00F-CC28-48FB-35B7F5010C10}"/>
          </ac:spMkLst>
        </pc:spChg>
        <pc:picChg chg="add mod ord">
          <ac:chgData name="FRANCISCO ADÃO ELOY JUNIOR" userId="S::francisco.eloy@fatec.sp.gov.br::ec5ac4ec-68f4-48bb-a4f1-9d67ae6bac78" providerId="AD" clId="Web-{77009AFE-AA9B-2FA8-BA48-7C1A78282B3E}" dt="2024-10-18T00:10:35.545" v="81"/>
          <ac:picMkLst>
            <pc:docMk/>
            <pc:sldMk cId="713735907" sldId="552"/>
            <ac:picMk id="10" creationId="{5B096593-B3A4-2623-0D75-3FC21A43F032}"/>
          </ac:picMkLst>
        </pc:picChg>
      </pc:sldChg>
      <pc:sldChg chg="addSp delSp modSp new">
        <pc:chgData name="FRANCISCO ADÃO ELOY JUNIOR" userId="S::francisco.eloy@fatec.sp.gov.br::ec5ac4ec-68f4-48bb-a4f1-9d67ae6bac78" providerId="AD" clId="Web-{77009AFE-AA9B-2FA8-BA48-7C1A78282B3E}" dt="2024-10-18T00:10:32.482" v="80"/>
        <pc:sldMkLst>
          <pc:docMk/>
          <pc:sldMk cId="240557002" sldId="553"/>
        </pc:sldMkLst>
        <pc:spChg chg="mod">
          <ac:chgData name="FRANCISCO ADÃO ELOY JUNIOR" userId="S::francisco.eloy@fatec.sp.gov.br::ec5ac4ec-68f4-48bb-a4f1-9d67ae6bac78" providerId="AD" clId="Web-{77009AFE-AA9B-2FA8-BA48-7C1A78282B3E}" dt="2024-10-18T00:10:20.779" v="46"/>
          <ac:spMkLst>
            <pc:docMk/>
            <pc:sldMk cId="240557002" sldId="553"/>
            <ac:spMk id="2" creationId="{4BB5E48B-6CEF-B22E-A1DF-B468D71127F0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20.795" v="48"/>
          <ac:spMkLst>
            <pc:docMk/>
            <pc:sldMk cId="240557002" sldId="553"/>
            <ac:spMk id="3" creationId="{8115606E-DAB9-9EA4-6E85-67762F632485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20.795" v="50"/>
          <ac:spMkLst>
            <pc:docMk/>
            <pc:sldMk cId="240557002" sldId="553"/>
            <ac:spMk id="4" creationId="{CDA92428-93E8-A764-513D-22F17450664E}"/>
          </ac:spMkLst>
        </pc:spChg>
        <pc:spChg chg="del">
          <ac:chgData name="FRANCISCO ADÃO ELOY JUNIOR" userId="S::francisco.eloy@fatec.sp.gov.br::ec5ac4ec-68f4-48bb-a4f1-9d67ae6bac78" providerId="AD" clId="Web-{77009AFE-AA9B-2FA8-BA48-7C1A78282B3E}" dt="2024-10-18T00:10:32.482" v="80"/>
          <ac:spMkLst>
            <pc:docMk/>
            <pc:sldMk cId="240557002" sldId="553"/>
            <ac:spMk id="5" creationId="{09F45DB4-72B9-42E9-89BB-9B7F77FE7AC7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20.810" v="51"/>
          <ac:spMkLst>
            <pc:docMk/>
            <pc:sldMk cId="240557002" sldId="553"/>
            <ac:spMk id="6" creationId="{06D1C349-3F65-C912-AEB7-7DEF8FD543D2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20.810" v="53"/>
          <ac:spMkLst>
            <pc:docMk/>
            <pc:sldMk cId="240557002" sldId="553"/>
            <ac:spMk id="7" creationId="{4DE57967-C7A2-6E58-321E-848FD496EDBE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20.826" v="54"/>
          <ac:spMkLst>
            <pc:docMk/>
            <pc:sldMk cId="240557002" sldId="553"/>
            <ac:spMk id="8" creationId="{C2507077-CCEF-892A-A733-5842FBB072FD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20.826" v="56"/>
          <ac:spMkLst>
            <pc:docMk/>
            <pc:sldMk cId="240557002" sldId="553"/>
            <ac:spMk id="9" creationId="{7558650C-706A-C9EA-A0E8-C9DA09D22319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20.779" v="47"/>
          <ac:spMkLst>
            <pc:docMk/>
            <pc:sldMk cId="240557002" sldId="553"/>
            <ac:spMk id="10" creationId="{8808F8D4-C1E8-8C06-3321-DD2DCD4B4913}"/>
          </ac:spMkLst>
        </pc:spChg>
        <pc:picChg chg="add mod ord">
          <ac:chgData name="FRANCISCO ADÃO ELOY JUNIOR" userId="S::francisco.eloy@fatec.sp.gov.br::ec5ac4ec-68f4-48bb-a4f1-9d67ae6bac78" providerId="AD" clId="Web-{77009AFE-AA9B-2FA8-BA48-7C1A78282B3E}" dt="2024-10-18T00:10:32.482" v="80"/>
          <ac:picMkLst>
            <pc:docMk/>
            <pc:sldMk cId="240557002" sldId="553"/>
            <ac:picMk id="11" creationId="{5B764723-CDBA-07F7-5312-50062ECD1230}"/>
          </ac:picMkLst>
        </pc:picChg>
      </pc:sldChg>
      <pc:sldChg chg="addSp delSp modSp new">
        <pc:chgData name="FRANCISCO ADÃO ELOY JUNIOR" userId="S::francisco.eloy@fatec.sp.gov.br::ec5ac4ec-68f4-48bb-a4f1-9d67ae6bac78" providerId="AD" clId="Web-{77009AFE-AA9B-2FA8-BA48-7C1A78282B3E}" dt="2024-10-18T00:10:28.623" v="79"/>
        <pc:sldMkLst>
          <pc:docMk/>
          <pc:sldMk cId="3848151358" sldId="554"/>
        </pc:sldMkLst>
        <pc:spChg chg="mod">
          <ac:chgData name="FRANCISCO ADÃO ELOY JUNIOR" userId="S::francisco.eloy@fatec.sp.gov.br::ec5ac4ec-68f4-48bb-a4f1-9d67ae6bac78" providerId="AD" clId="Web-{77009AFE-AA9B-2FA8-BA48-7C1A78282B3E}" dt="2024-10-18T00:10:18.544" v="21"/>
          <ac:spMkLst>
            <pc:docMk/>
            <pc:sldMk cId="3848151358" sldId="554"/>
            <ac:spMk id="2" creationId="{D67430AC-EC50-F5E0-6FFB-170CC71A9E7D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18.544" v="22"/>
          <ac:spMkLst>
            <pc:docMk/>
            <pc:sldMk cId="3848151358" sldId="554"/>
            <ac:spMk id="3" creationId="{E039C89A-BCE6-743D-9B31-4A265F9EA5B7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18.560" v="24"/>
          <ac:spMkLst>
            <pc:docMk/>
            <pc:sldMk cId="3848151358" sldId="554"/>
            <ac:spMk id="4" creationId="{F397AB4B-69E3-C0BB-D7C8-F5AE17C9165D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18.560" v="25"/>
          <ac:spMkLst>
            <pc:docMk/>
            <pc:sldMk cId="3848151358" sldId="554"/>
            <ac:spMk id="5" creationId="{F0E8EB65-57F3-244C-40A6-D5CCB5EDFE84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18.560" v="27"/>
          <ac:spMkLst>
            <pc:docMk/>
            <pc:sldMk cId="3848151358" sldId="554"/>
            <ac:spMk id="6" creationId="{A0A6C8AB-8FCC-5847-99E9-2117B9EF9B03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18.576" v="28"/>
          <ac:spMkLst>
            <pc:docMk/>
            <pc:sldMk cId="3848151358" sldId="554"/>
            <ac:spMk id="7" creationId="{FAB35264-3E50-8AE6-F0EE-A652384DC94C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18.576" v="30"/>
          <ac:spMkLst>
            <pc:docMk/>
            <pc:sldMk cId="3848151358" sldId="554"/>
            <ac:spMk id="8" creationId="{AC213B2C-C508-C0ED-46CD-2C6BA142CE4B}"/>
          </ac:spMkLst>
        </pc:spChg>
        <pc:spChg chg="del">
          <ac:chgData name="FRANCISCO ADÃO ELOY JUNIOR" userId="S::francisco.eloy@fatec.sp.gov.br::ec5ac4ec-68f4-48bb-a4f1-9d67ae6bac78" providerId="AD" clId="Web-{77009AFE-AA9B-2FA8-BA48-7C1A78282B3E}" dt="2024-10-18T00:10:28.623" v="79"/>
          <ac:spMkLst>
            <pc:docMk/>
            <pc:sldMk cId="3848151358" sldId="554"/>
            <ac:spMk id="9" creationId="{5DA9628E-542D-71E4-857E-1E13F53F4A3F}"/>
          </ac:spMkLst>
        </pc:spChg>
        <pc:picChg chg="add mod ord">
          <ac:chgData name="FRANCISCO ADÃO ELOY JUNIOR" userId="S::francisco.eloy@fatec.sp.gov.br::ec5ac4ec-68f4-48bb-a4f1-9d67ae6bac78" providerId="AD" clId="Web-{77009AFE-AA9B-2FA8-BA48-7C1A78282B3E}" dt="2024-10-18T00:10:28.623" v="79"/>
          <ac:picMkLst>
            <pc:docMk/>
            <pc:sldMk cId="3848151358" sldId="554"/>
            <ac:picMk id="10" creationId="{8E7AC50D-CFCE-EE56-8671-450695218A0F}"/>
          </ac:picMkLst>
        </pc:picChg>
      </pc:sldChg>
      <pc:sldChg chg="addSp delSp modSp new">
        <pc:chgData name="FRANCISCO ADÃO ELOY JUNIOR" userId="S::francisco.eloy@fatec.sp.gov.br::ec5ac4ec-68f4-48bb-a4f1-9d67ae6bac78" providerId="AD" clId="Web-{77009AFE-AA9B-2FA8-BA48-7C1A78282B3E}" dt="2024-10-18T00:10:26.185" v="78"/>
        <pc:sldMkLst>
          <pc:docMk/>
          <pc:sldMk cId="2333318046" sldId="555"/>
        </pc:sldMkLst>
        <pc:spChg chg="mod">
          <ac:chgData name="FRANCISCO ADÃO ELOY JUNIOR" userId="S::francisco.eloy@fatec.sp.gov.br::ec5ac4ec-68f4-48bb-a4f1-9d67ae6bac78" providerId="AD" clId="Web-{77009AFE-AA9B-2FA8-BA48-7C1A78282B3E}" dt="2024-10-18T00:10:17.888" v="10"/>
          <ac:spMkLst>
            <pc:docMk/>
            <pc:sldMk cId="2333318046" sldId="555"/>
            <ac:spMk id="2" creationId="{0EC552F6-5707-4592-F8FC-72B2BAB0CCCD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17.888" v="12"/>
          <ac:spMkLst>
            <pc:docMk/>
            <pc:sldMk cId="2333318046" sldId="555"/>
            <ac:spMk id="3" creationId="{AB1F7189-9C87-4094-63EF-D025DDA193E5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17.904" v="14"/>
          <ac:spMkLst>
            <pc:docMk/>
            <pc:sldMk cId="2333318046" sldId="555"/>
            <ac:spMk id="4" creationId="{FB58F196-5099-4C36-8964-B40BBEEE99E7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17.904" v="15"/>
          <ac:spMkLst>
            <pc:docMk/>
            <pc:sldMk cId="2333318046" sldId="555"/>
            <ac:spMk id="5" creationId="{667E8165-C911-D295-4FB9-80EF732C920B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17.919" v="17"/>
          <ac:spMkLst>
            <pc:docMk/>
            <pc:sldMk cId="2333318046" sldId="555"/>
            <ac:spMk id="6" creationId="{C90AAF28-A9DD-F6C9-0996-9AEC63E2EB26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17.919" v="18"/>
          <ac:spMkLst>
            <pc:docMk/>
            <pc:sldMk cId="2333318046" sldId="555"/>
            <ac:spMk id="7" creationId="{F0E4C531-2AD4-ADBA-45D5-A6D4AA670B6C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17.935" v="20"/>
          <ac:spMkLst>
            <pc:docMk/>
            <pc:sldMk cId="2333318046" sldId="555"/>
            <ac:spMk id="8" creationId="{AC374B4F-BD9E-B1B7-83CD-7D0DC31C5221}"/>
          </ac:spMkLst>
        </pc:spChg>
        <pc:spChg chg="del">
          <ac:chgData name="FRANCISCO ADÃO ELOY JUNIOR" userId="S::francisco.eloy@fatec.sp.gov.br::ec5ac4ec-68f4-48bb-a4f1-9d67ae6bac78" providerId="AD" clId="Web-{77009AFE-AA9B-2FA8-BA48-7C1A78282B3E}" dt="2024-10-18T00:10:26.185" v="78"/>
          <ac:spMkLst>
            <pc:docMk/>
            <pc:sldMk cId="2333318046" sldId="555"/>
            <ac:spMk id="9" creationId="{E6B7A886-3245-BBCB-A3A0-3F1E1EBC8D3A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17.888" v="11"/>
          <ac:spMkLst>
            <pc:docMk/>
            <pc:sldMk cId="2333318046" sldId="555"/>
            <ac:spMk id="10" creationId="{54902829-2AEB-69C0-98AB-52BA2265ECF3}"/>
          </ac:spMkLst>
        </pc:spChg>
        <pc:picChg chg="add mod ord">
          <ac:chgData name="FRANCISCO ADÃO ELOY JUNIOR" userId="S::francisco.eloy@fatec.sp.gov.br::ec5ac4ec-68f4-48bb-a4f1-9d67ae6bac78" providerId="AD" clId="Web-{77009AFE-AA9B-2FA8-BA48-7C1A78282B3E}" dt="2024-10-18T00:10:26.185" v="78"/>
          <ac:picMkLst>
            <pc:docMk/>
            <pc:sldMk cId="2333318046" sldId="555"/>
            <ac:picMk id="11" creationId="{F47A2C13-5AD1-5E3C-DED6-55679A265841}"/>
          </ac:picMkLst>
        </pc:picChg>
      </pc:sldChg>
      <pc:sldChg chg="modSp add">
        <pc:chgData name="FRANCISCO ADÃO ELOY JUNIOR" userId="S::francisco.eloy@fatec.sp.gov.br::ec5ac4ec-68f4-48bb-a4f1-9d67ae6bac78" providerId="AD" clId="Web-{77009AFE-AA9B-2FA8-BA48-7C1A78282B3E}" dt="2024-10-18T00:10:20.326" v="45"/>
        <pc:sldMkLst>
          <pc:docMk/>
          <pc:sldMk cId="4277339745" sldId="556"/>
        </pc:sldMkLst>
        <pc:spChg chg="mod">
          <ac:chgData name="FRANCISCO ADÃO ELOY JUNIOR" userId="S::francisco.eloy@fatec.sp.gov.br::ec5ac4ec-68f4-48bb-a4f1-9d67ae6bac78" providerId="AD" clId="Web-{77009AFE-AA9B-2FA8-BA48-7C1A78282B3E}" dt="2024-10-18T00:10:20.310" v="42"/>
          <ac:spMkLst>
            <pc:docMk/>
            <pc:sldMk cId="4277339745" sldId="556"/>
            <ac:spMk id="3" creationId="{00000000-0000-0000-0000-000000000000}"/>
          </ac:spMkLst>
        </pc:spChg>
        <pc:spChg chg="mod">
          <ac:chgData name="FRANCISCO ADÃO ELOY JUNIOR" userId="S::francisco.eloy@fatec.sp.gov.br::ec5ac4ec-68f4-48bb-a4f1-9d67ae6bac78" providerId="AD" clId="Web-{77009AFE-AA9B-2FA8-BA48-7C1A78282B3E}" dt="2024-10-18T00:10:20.326" v="45"/>
          <ac:spMkLst>
            <pc:docMk/>
            <pc:sldMk cId="4277339745" sldId="556"/>
            <ac:spMk id="5" creationId="{00000000-0000-0000-0000-000000000000}"/>
          </ac:spMkLst>
        </pc:spChg>
      </pc:sldChg>
    </pc:docChg>
  </pc:docChgLst>
  <pc:docChgLst>
    <pc:chgData name="FRANCISCO ADÃO ELOY JUNIOR" userId="S::francisco.eloy@fatec.sp.gov.br::ec5ac4ec-68f4-48bb-a4f1-9d67ae6bac78" providerId="AD" clId="Web-{1C01D58A-FDDA-9926-CB01-8EC61ABF33A9}"/>
    <pc:docChg chg="addSld modSld sldOrd modSection">
      <pc:chgData name="FRANCISCO ADÃO ELOY JUNIOR" userId="S::francisco.eloy@fatec.sp.gov.br::ec5ac4ec-68f4-48bb-a4f1-9d67ae6bac78" providerId="AD" clId="Web-{1C01D58A-FDDA-9926-CB01-8EC61ABF33A9}" dt="2024-10-11T14:47:15.400" v="181" actId="20577"/>
      <pc:docMkLst>
        <pc:docMk/>
      </pc:docMkLst>
      <pc:sldChg chg="modSp">
        <pc:chgData name="FRANCISCO ADÃO ELOY JUNIOR" userId="S::francisco.eloy@fatec.sp.gov.br::ec5ac4ec-68f4-48bb-a4f1-9d67ae6bac78" providerId="AD" clId="Web-{1C01D58A-FDDA-9926-CB01-8EC61ABF33A9}" dt="2024-10-11T14:30:49.659" v="126" actId="20577"/>
        <pc:sldMkLst>
          <pc:docMk/>
          <pc:sldMk cId="2521245818" sldId="268"/>
        </pc:sldMkLst>
        <pc:spChg chg="mod">
          <ac:chgData name="FRANCISCO ADÃO ELOY JUNIOR" userId="S::francisco.eloy@fatec.sp.gov.br::ec5ac4ec-68f4-48bb-a4f1-9d67ae6bac78" providerId="AD" clId="Web-{1C01D58A-FDDA-9926-CB01-8EC61ABF33A9}" dt="2024-10-11T14:30:30.533" v="121" actId="20577"/>
          <ac:spMkLst>
            <pc:docMk/>
            <pc:sldMk cId="2521245818" sldId="268"/>
            <ac:spMk id="7" creationId="{1371BEA6-406C-E0C2-9373-4E05D82F2FD1}"/>
          </ac:spMkLst>
        </pc:spChg>
        <pc:spChg chg="mod">
          <ac:chgData name="FRANCISCO ADÃO ELOY JUNIOR" userId="S::francisco.eloy@fatec.sp.gov.br::ec5ac4ec-68f4-48bb-a4f1-9d67ae6bac78" providerId="AD" clId="Web-{1C01D58A-FDDA-9926-CB01-8EC61ABF33A9}" dt="2024-10-11T14:30:49.659" v="126" actId="20577"/>
          <ac:spMkLst>
            <pc:docMk/>
            <pc:sldMk cId="2521245818" sldId="268"/>
            <ac:spMk id="9" creationId="{79F1CC3C-4880-4A96-FDC3-B2D7D938DA19}"/>
          </ac:spMkLst>
        </pc:spChg>
      </pc:sldChg>
      <pc:sldChg chg="modSp">
        <pc:chgData name="FRANCISCO ADÃO ELOY JUNIOR" userId="S::francisco.eloy@fatec.sp.gov.br::ec5ac4ec-68f4-48bb-a4f1-9d67ae6bac78" providerId="AD" clId="Web-{1C01D58A-FDDA-9926-CB01-8EC61ABF33A9}" dt="2024-10-11T14:29:50.578" v="114"/>
        <pc:sldMkLst>
          <pc:docMk/>
          <pc:sldMk cId="1174866742" sldId="270"/>
        </pc:sldMkLst>
        <pc:picChg chg="mod modCrop">
          <ac:chgData name="FRANCISCO ADÃO ELOY JUNIOR" userId="S::francisco.eloy@fatec.sp.gov.br::ec5ac4ec-68f4-48bb-a4f1-9d67ae6bac78" providerId="AD" clId="Web-{1C01D58A-FDDA-9926-CB01-8EC61ABF33A9}" dt="2024-10-11T14:29:50.578" v="114"/>
          <ac:picMkLst>
            <pc:docMk/>
            <pc:sldMk cId="1174866742" sldId="270"/>
            <ac:picMk id="15" creationId="{D47ABA18-EB56-9805-38A8-1621CF089D9B}"/>
          </ac:picMkLst>
        </pc:picChg>
      </pc:sldChg>
      <pc:sldChg chg="addSp modSp">
        <pc:chgData name="FRANCISCO ADÃO ELOY JUNIOR" userId="S::francisco.eloy@fatec.sp.gov.br::ec5ac4ec-68f4-48bb-a4f1-9d67ae6bac78" providerId="AD" clId="Web-{1C01D58A-FDDA-9926-CB01-8EC61ABF33A9}" dt="2024-10-11T14:47:15.400" v="181" actId="20577"/>
        <pc:sldMkLst>
          <pc:docMk/>
          <pc:sldMk cId="2517451448" sldId="537"/>
        </pc:sldMkLst>
        <pc:spChg chg="mod">
          <ac:chgData name="FRANCISCO ADÃO ELOY JUNIOR" userId="S::francisco.eloy@fatec.sp.gov.br::ec5ac4ec-68f4-48bb-a4f1-9d67ae6bac78" providerId="AD" clId="Web-{1C01D58A-FDDA-9926-CB01-8EC61ABF33A9}" dt="2024-10-11T14:47:04.040" v="178" actId="20577"/>
          <ac:spMkLst>
            <pc:docMk/>
            <pc:sldMk cId="2517451448" sldId="537"/>
            <ac:spMk id="6" creationId="{4E7E6D2C-6B81-EE19-7094-15FB30053C8A}"/>
          </ac:spMkLst>
        </pc:spChg>
        <pc:spChg chg="add mod">
          <ac:chgData name="FRANCISCO ADÃO ELOY JUNIOR" userId="S::francisco.eloy@fatec.sp.gov.br::ec5ac4ec-68f4-48bb-a4f1-9d67ae6bac78" providerId="AD" clId="Web-{1C01D58A-FDDA-9926-CB01-8EC61ABF33A9}" dt="2024-10-11T14:47:15.400" v="181" actId="20577"/>
          <ac:spMkLst>
            <pc:docMk/>
            <pc:sldMk cId="2517451448" sldId="537"/>
            <ac:spMk id="9" creationId="{7E55C55F-E49B-F5BF-C693-3BBC60703A74}"/>
          </ac:spMkLst>
        </pc:spChg>
      </pc:sldChg>
      <pc:sldChg chg="addSp delSp modSp new">
        <pc:chgData name="FRANCISCO ADÃO ELOY JUNIOR" userId="S::francisco.eloy@fatec.sp.gov.br::ec5ac4ec-68f4-48bb-a4f1-9d67ae6bac78" providerId="AD" clId="Web-{1C01D58A-FDDA-9926-CB01-8EC61ABF33A9}" dt="2024-10-11T14:38:13.308" v="162" actId="20577"/>
        <pc:sldMkLst>
          <pc:docMk/>
          <pc:sldMk cId="1272166864" sldId="540"/>
        </pc:sldMkLst>
        <pc:spChg chg="mod">
          <ac:chgData name="FRANCISCO ADÃO ELOY JUNIOR" userId="S::francisco.eloy@fatec.sp.gov.br::ec5ac4ec-68f4-48bb-a4f1-9d67ae6bac78" providerId="AD" clId="Web-{1C01D58A-FDDA-9926-CB01-8EC61ABF33A9}" dt="2024-10-11T12:24:00.242" v="7" actId="20577"/>
          <ac:spMkLst>
            <pc:docMk/>
            <pc:sldMk cId="1272166864" sldId="540"/>
            <ac:spMk id="2" creationId="{1C929F18-2438-BEEC-2264-708BA0C204B6}"/>
          </ac:spMkLst>
        </pc:spChg>
        <pc:spChg chg="mod">
          <ac:chgData name="FRANCISCO ADÃO ELOY JUNIOR" userId="S::francisco.eloy@fatec.sp.gov.br::ec5ac4ec-68f4-48bb-a4f1-9d67ae6bac78" providerId="AD" clId="Web-{1C01D58A-FDDA-9926-CB01-8EC61ABF33A9}" dt="2024-10-11T14:15:29.373" v="85" actId="20577"/>
          <ac:spMkLst>
            <pc:docMk/>
            <pc:sldMk cId="1272166864" sldId="540"/>
            <ac:spMk id="3" creationId="{CFA42642-B658-A218-1EE1-019F548F4C1B}"/>
          </ac:spMkLst>
        </pc:spChg>
        <pc:spChg chg="mod">
          <ac:chgData name="FRANCISCO ADÃO ELOY JUNIOR" userId="S::francisco.eloy@fatec.sp.gov.br::ec5ac4ec-68f4-48bb-a4f1-9d67ae6bac78" providerId="AD" clId="Web-{1C01D58A-FDDA-9926-CB01-8EC61ABF33A9}" dt="2024-10-11T14:38:13.308" v="162" actId="20577"/>
          <ac:spMkLst>
            <pc:docMk/>
            <pc:sldMk cId="1272166864" sldId="540"/>
            <ac:spMk id="4" creationId="{8A0DDBDF-216E-D621-42E0-92369C4C5E98}"/>
          </ac:spMkLst>
        </pc:spChg>
        <pc:spChg chg="del">
          <ac:chgData name="FRANCISCO ADÃO ELOY JUNIOR" userId="S::francisco.eloy@fatec.sp.gov.br::ec5ac4ec-68f4-48bb-a4f1-9d67ae6bac78" providerId="AD" clId="Web-{1C01D58A-FDDA-9926-CB01-8EC61ABF33A9}" dt="2024-10-11T14:24:06.699" v="111"/>
          <ac:spMkLst>
            <pc:docMk/>
            <pc:sldMk cId="1272166864" sldId="540"/>
            <ac:spMk id="5" creationId="{78A56684-F76B-B5FC-A9C8-CF935DB5CF7D}"/>
          </ac:spMkLst>
        </pc:spChg>
        <pc:spChg chg="mod">
          <ac:chgData name="FRANCISCO ADÃO ELOY JUNIOR" userId="S::francisco.eloy@fatec.sp.gov.br::ec5ac4ec-68f4-48bb-a4f1-9d67ae6bac78" providerId="AD" clId="Web-{1C01D58A-FDDA-9926-CB01-8EC61ABF33A9}" dt="2024-10-11T14:15:35.233" v="86" actId="20577"/>
          <ac:spMkLst>
            <pc:docMk/>
            <pc:sldMk cId="1272166864" sldId="540"/>
            <ac:spMk id="6" creationId="{889209DB-88CA-C49D-402B-A6CC24562494}"/>
          </ac:spMkLst>
        </pc:spChg>
        <pc:spChg chg="mod">
          <ac:chgData name="FRANCISCO ADÃO ELOY JUNIOR" userId="S::francisco.eloy@fatec.sp.gov.br::ec5ac4ec-68f4-48bb-a4f1-9d67ae6bac78" providerId="AD" clId="Web-{1C01D58A-FDDA-9926-CB01-8EC61ABF33A9}" dt="2024-10-11T14:15:12.716" v="83" actId="20577"/>
          <ac:spMkLst>
            <pc:docMk/>
            <pc:sldMk cId="1272166864" sldId="540"/>
            <ac:spMk id="7" creationId="{1B04CCFF-A95A-16AA-AB49-797498496E0C}"/>
          </ac:spMkLst>
        </pc:spChg>
        <pc:spChg chg="mod">
          <ac:chgData name="FRANCISCO ADÃO ELOY JUNIOR" userId="S::francisco.eloy@fatec.sp.gov.br::ec5ac4ec-68f4-48bb-a4f1-9d67ae6bac78" providerId="AD" clId="Web-{1C01D58A-FDDA-9926-CB01-8EC61ABF33A9}" dt="2024-10-11T14:15:38.077" v="88" actId="20577"/>
          <ac:spMkLst>
            <pc:docMk/>
            <pc:sldMk cId="1272166864" sldId="540"/>
            <ac:spMk id="8" creationId="{877B22B4-9D13-CA34-65AC-FEFCB0FA75FA}"/>
          </ac:spMkLst>
        </pc:spChg>
        <pc:spChg chg="mod">
          <ac:chgData name="FRANCISCO ADÃO ELOY JUNIOR" userId="S::francisco.eloy@fatec.sp.gov.br::ec5ac4ec-68f4-48bb-a4f1-9d67ae6bac78" providerId="AD" clId="Web-{1C01D58A-FDDA-9926-CB01-8EC61ABF33A9}" dt="2024-10-11T14:15:52.812" v="110" actId="20577"/>
          <ac:spMkLst>
            <pc:docMk/>
            <pc:sldMk cId="1272166864" sldId="540"/>
            <ac:spMk id="9" creationId="{BC2F471C-67C0-B41E-1854-324E6FA79857}"/>
          </ac:spMkLst>
        </pc:spChg>
        <pc:spChg chg="add del">
          <ac:chgData name="FRANCISCO ADÃO ELOY JUNIOR" userId="S::francisco.eloy@fatec.sp.gov.br::ec5ac4ec-68f4-48bb-a4f1-9d67ae6bac78" providerId="AD" clId="Web-{1C01D58A-FDDA-9926-CB01-8EC61ABF33A9}" dt="2024-10-11T14:14:27.386" v="62"/>
          <ac:spMkLst>
            <pc:docMk/>
            <pc:sldMk cId="1272166864" sldId="540"/>
            <ac:spMk id="11" creationId="{2682F61B-BB44-29EB-5CF4-BA04D82824D5}"/>
          </ac:spMkLst>
        </pc:spChg>
        <pc:picChg chg="add mod ord">
          <ac:chgData name="FRANCISCO ADÃO ELOY JUNIOR" userId="S::francisco.eloy@fatec.sp.gov.br::ec5ac4ec-68f4-48bb-a4f1-9d67ae6bac78" providerId="AD" clId="Web-{1C01D58A-FDDA-9926-CB01-8EC61ABF33A9}" dt="2024-10-11T14:24:06.699" v="111"/>
          <ac:picMkLst>
            <pc:docMk/>
            <pc:sldMk cId="1272166864" sldId="540"/>
            <ac:picMk id="12" creationId="{A0A6B2E5-EA77-103A-10A1-DC87EBFC30A1}"/>
          </ac:picMkLst>
        </pc:picChg>
      </pc:sldChg>
      <pc:sldChg chg="addSp delSp modSp new">
        <pc:chgData name="FRANCISCO ADÃO ELOY JUNIOR" userId="S::francisco.eloy@fatec.sp.gov.br::ec5ac4ec-68f4-48bb-a4f1-9d67ae6bac78" providerId="AD" clId="Web-{1C01D58A-FDDA-9926-CB01-8EC61ABF33A9}" dt="2024-10-11T13:37:59.273" v="61" actId="1076"/>
        <pc:sldMkLst>
          <pc:docMk/>
          <pc:sldMk cId="1071055966" sldId="541"/>
        </pc:sldMkLst>
        <pc:spChg chg="del">
          <ac:chgData name="FRANCISCO ADÃO ELOY JUNIOR" userId="S::francisco.eloy@fatec.sp.gov.br::ec5ac4ec-68f4-48bb-a4f1-9d67ae6bac78" providerId="AD" clId="Web-{1C01D58A-FDDA-9926-CB01-8EC61ABF33A9}" dt="2024-10-11T12:29:49.533" v="18"/>
          <ac:spMkLst>
            <pc:docMk/>
            <pc:sldMk cId="1071055966" sldId="541"/>
            <ac:spMk id="2" creationId="{784D1AE3-D3FC-9287-8884-04AE65CDA191}"/>
          </ac:spMkLst>
        </pc:spChg>
        <pc:spChg chg="del">
          <ac:chgData name="FRANCISCO ADÃO ELOY JUNIOR" userId="S::francisco.eloy@fatec.sp.gov.br::ec5ac4ec-68f4-48bb-a4f1-9d67ae6bac78" providerId="AD" clId="Web-{1C01D58A-FDDA-9926-CB01-8EC61ABF33A9}" dt="2024-10-11T12:29:49.533" v="17"/>
          <ac:spMkLst>
            <pc:docMk/>
            <pc:sldMk cId="1071055966" sldId="541"/>
            <ac:spMk id="3" creationId="{5E2EDEA1-A747-1385-67B3-15F42561B34D}"/>
          </ac:spMkLst>
        </pc:spChg>
        <pc:spChg chg="del">
          <ac:chgData name="FRANCISCO ADÃO ELOY JUNIOR" userId="S::francisco.eloy@fatec.sp.gov.br::ec5ac4ec-68f4-48bb-a4f1-9d67ae6bac78" providerId="AD" clId="Web-{1C01D58A-FDDA-9926-CB01-8EC61ABF33A9}" dt="2024-10-11T12:29:49.533" v="16"/>
          <ac:spMkLst>
            <pc:docMk/>
            <pc:sldMk cId="1071055966" sldId="541"/>
            <ac:spMk id="4" creationId="{2C029DEF-9D54-1C3A-5EEE-88C89E302B9B}"/>
          </ac:spMkLst>
        </pc:spChg>
        <pc:spChg chg="del">
          <ac:chgData name="FRANCISCO ADÃO ELOY JUNIOR" userId="S::francisco.eloy@fatec.sp.gov.br::ec5ac4ec-68f4-48bb-a4f1-9d67ae6bac78" providerId="AD" clId="Web-{1C01D58A-FDDA-9926-CB01-8EC61ABF33A9}" dt="2024-10-11T12:29:49.533" v="15"/>
          <ac:spMkLst>
            <pc:docMk/>
            <pc:sldMk cId="1071055966" sldId="541"/>
            <ac:spMk id="5" creationId="{03F909E7-95A8-B0AA-2D50-C5BF17C25E95}"/>
          </ac:spMkLst>
        </pc:spChg>
        <pc:spChg chg="del">
          <ac:chgData name="FRANCISCO ADÃO ELOY JUNIOR" userId="S::francisco.eloy@fatec.sp.gov.br::ec5ac4ec-68f4-48bb-a4f1-9d67ae6bac78" providerId="AD" clId="Web-{1C01D58A-FDDA-9926-CB01-8EC61ABF33A9}" dt="2024-10-11T12:29:49.533" v="14"/>
          <ac:spMkLst>
            <pc:docMk/>
            <pc:sldMk cId="1071055966" sldId="541"/>
            <ac:spMk id="6" creationId="{7DD2384D-50F2-0700-CAA2-C0010655C955}"/>
          </ac:spMkLst>
        </pc:spChg>
        <pc:spChg chg="del">
          <ac:chgData name="FRANCISCO ADÃO ELOY JUNIOR" userId="S::francisco.eloy@fatec.sp.gov.br::ec5ac4ec-68f4-48bb-a4f1-9d67ae6bac78" providerId="AD" clId="Web-{1C01D58A-FDDA-9926-CB01-8EC61ABF33A9}" dt="2024-10-11T12:29:49.533" v="13"/>
          <ac:spMkLst>
            <pc:docMk/>
            <pc:sldMk cId="1071055966" sldId="541"/>
            <ac:spMk id="7" creationId="{A584B9D4-8968-A5EF-F684-ABE3AF80BC4A}"/>
          </ac:spMkLst>
        </pc:spChg>
        <pc:spChg chg="del">
          <ac:chgData name="FRANCISCO ADÃO ELOY JUNIOR" userId="S::francisco.eloy@fatec.sp.gov.br::ec5ac4ec-68f4-48bb-a4f1-9d67ae6bac78" providerId="AD" clId="Web-{1C01D58A-FDDA-9926-CB01-8EC61ABF33A9}" dt="2024-10-11T12:29:49.533" v="12"/>
          <ac:spMkLst>
            <pc:docMk/>
            <pc:sldMk cId="1071055966" sldId="541"/>
            <ac:spMk id="8" creationId="{FB5FA515-4E67-1428-F9FC-8D3CBF7A8962}"/>
          </ac:spMkLst>
        </pc:spChg>
        <pc:spChg chg="del">
          <ac:chgData name="FRANCISCO ADÃO ELOY JUNIOR" userId="S::francisco.eloy@fatec.sp.gov.br::ec5ac4ec-68f4-48bb-a4f1-9d67ae6bac78" providerId="AD" clId="Web-{1C01D58A-FDDA-9926-CB01-8EC61ABF33A9}" dt="2024-10-11T12:29:49.533" v="11"/>
          <ac:spMkLst>
            <pc:docMk/>
            <pc:sldMk cId="1071055966" sldId="541"/>
            <ac:spMk id="9" creationId="{7976779B-C9C5-414E-754B-853A2329AAA0}"/>
          </ac:spMkLst>
        </pc:spChg>
        <pc:spChg chg="del">
          <ac:chgData name="FRANCISCO ADÃO ELOY JUNIOR" userId="S::francisco.eloy@fatec.sp.gov.br::ec5ac4ec-68f4-48bb-a4f1-9d67ae6bac78" providerId="AD" clId="Web-{1C01D58A-FDDA-9926-CB01-8EC61ABF33A9}" dt="2024-10-11T12:29:49.533" v="10"/>
          <ac:spMkLst>
            <pc:docMk/>
            <pc:sldMk cId="1071055966" sldId="541"/>
            <ac:spMk id="10" creationId="{4A76BF0D-D960-8E3D-0319-C94BF6810662}"/>
          </ac:spMkLst>
        </pc:spChg>
        <pc:spChg chg="add mod">
          <ac:chgData name="FRANCISCO ADÃO ELOY JUNIOR" userId="S::francisco.eloy@fatec.sp.gov.br::ec5ac4ec-68f4-48bb-a4f1-9d67ae6bac78" providerId="AD" clId="Web-{1C01D58A-FDDA-9926-CB01-8EC61ABF33A9}" dt="2024-10-11T12:31:21.067" v="26"/>
          <ac:spMkLst>
            <pc:docMk/>
            <pc:sldMk cId="1071055966" sldId="541"/>
            <ac:spMk id="13" creationId="{39FE7B53-1501-7E1E-50F1-7D588205097D}"/>
          </ac:spMkLst>
        </pc:spChg>
        <pc:spChg chg="add del mod">
          <ac:chgData name="FRANCISCO ADÃO ELOY JUNIOR" userId="S::francisco.eloy@fatec.sp.gov.br::ec5ac4ec-68f4-48bb-a4f1-9d67ae6bac78" providerId="AD" clId="Web-{1C01D58A-FDDA-9926-CB01-8EC61ABF33A9}" dt="2024-10-11T12:33:25.164" v="39"/>
          <ac:spMkLst>
            <pc:docMk/>
            <pc:sldMk cId="1071055966" sldId="541"/>
            <ac:spMk id="17" creationId="{7A045628-0711-F99D-AA4F-3BD371A6B63C}"/>
          </ac:spMkLst>
        </pc:spChg>
        <pc:spChg chg="add del mod">
          <ac:chgData name="FRANCISCO ADÃO ELOY JUNIOR" userId="S::francisco.eloy@fatec.sp.gov.br::ec5ac4ec-68f4-48bb-a4f1-9d67ae6bac78" providerId="AD" clId="Web-{1C01D58A-FDDA-9926-CB01-8EC61ABF33A9}" dt="2024-10-11T12:38:39.205" v="53"/>
          <ac:spMkLst>
            <pc:docMk/>
            <pc:sldMk cId="1071055966" sldId="541"/>
            <ac:spMk id="20" creationId="{88085B50-95C5-6046-2F22-821D132225F9}"/>
          </ac:spMkLst>
        </pc:spChg>
        <pc:picChg chg="add del mod">
          <ac:chgData name="FRANCISCO ADÃO ELOY JUNIOR" userId="S::francisco.eloy@fatec.sp.gov.br::ec5ac4ec-68f4-48bb-a4f1-9d67ae6bac78" providerId="AD" clId="Web-{1C01D58A-FDDA-9926-CB01-8EC61ABF33A9}" dt="2024-10-11T12:33:28.696" v="41"/>
          <ac:picMkLst>
            <pc:docMk/>
            <pc:sldMk cId="1071055966" sldId="541"/>
            <ac:picMk id="11" creationId="{72E6C44F-6FF2-B433-2427-F997F973F980}"/>
          </ac:picMkLst>
        </pc:picChg>
        <pc:picChg chg="add mod">
          <ac:chgData name="FRANCISCO ADÃO ELOY JUNIOR" userId="S::francisco.eloy@fatec.sp.gov.br::ec5ac4ec-68f4-48bb-a4f1-9d67ae6bac78" providerId="AD" clId="Web-{1C01D58A-FDDA-9926-CB01-8EC61ABF33A9}" dt="2024-10-11T12:34:52.479" v="46" actId="1076"/>
          <ac:picMkLst>
            <pc:docMk/>
            <pc:sldMk cId="1071055966" sldId="541"/>
            <ac:picMk id="12" creationId="{CEB88FFE-4FDD-B7D0-2F67-02C7AC299EDC}"/>
          </ac:picMkLst>
        </pc:picChg>
        <pc:picChg chg="add del mod">
          <ac:chgData name="FRANCISCO ADÃO ELOY JUNIOR" userId="S::francisco.eloy@fatec.sp.gov.br::ec5ac4ec-68f4-48bb-a4f1-9d67ae6bac78" providerId="AD" clId="Web-{1C01D58A-FDDA-9926-CB01-8EC61ABF33A9}" dt="2024-10-11T12:33:28.696" v="40"/>
          <ac:picMkLst>
            <pc:docMk/>
            <pc:sldMk cId="1071055966" sldId="541"/>
            <ac:picMk id="15" creationId="{88F92BDA-8283-2A0E-1E08-DC09CA874DB2}"/>
          </ac:picMkLst>
        </pc:picChg>
        <pc:picChg chg="add mod">
          <ac:chgData name="FRANCISCO ADÃO ELOY JUNIOR" userId="S::francisco.eloy@fatec.sp.gov.br::ec5ac4ec-68f4-48bb-a4f1-9d67ae6bac78" providerId="AD" clId="Web-{1C01D58A-FDDA-9926-CB01-8EC61ABF33A9}" dt="2024-10-11T13:37:59.257" v="60" actId="1076"/>
          <ac:picMkLst>
            <pc:docMk/>
            <pc:sldMk cId="1071055966" sldId="541"/>
            <ac:picMk id="16" creationId="{BB6A80DE-4200-3B02-581A-99667DEB8007}"/>
          </ac:picMkLst>
        </pc:picChg>
        <pc:picChg chg="add mod">
          <ac:chgData name="FRANCISCO ADÃO ELOY JUNIOR" userId="S::francisco.eloy@fatec.sp.gov.br::ec5ac4ec-68f4-48bb-a4f1-9d67ae6bac78" providerId="AD" clId="Web-{1C01D58A-FDDA-9926-CB01-8EC61ABF33A9}" dt="2024-10-11T13:37:59.273" v="61" actId="1076"/>
          <ac:picMkLst>
            <pc:docMk/>
            <pc:sldMk cId="1071055966" sldId="541"/>
            <ac:picMk id="19" creationId="{EA091346-D05D-0491-6E6A-29B4FA9BEEF9}"/>
          </ac:picMkLst>
        </pc:picChg>
      </pc:sldChg>
    </pc:docChg>
  </pc:docChgLst>
  <pc:docChgLst>
    <pc:chgData name="FRANCISCO ADÃO ELOY JUNIOR" userId="S::francisco.eloy@fatec.sp.gov.br::ec5ac4ec-68f4-48bb-a4f1-9d67ae6bac78" providerId="AD" clId="Web-{510439C6-7E59-E67A-0C87-49337C00561E}"/>
    <pc:docChg chg="addSld delSld modSld modSection">
      <pc:chgData name="FRANCISCO ADÃO ELOY JUNIOR" userId="S::francisco.eloy@fatec.sp.gov.br::ec5ac4ec-68f4-48bb-a4f1-9d67ae6bac78" providerId="AD" clId="Web-{510439C6-7E59-E67A-0C87-49337C00561E}" dt="2024-10-18T00:07:08.439" v="96"/>
      <pc:docMkLst>
        <pc:docMk/>
      </pc:docMkLst>
      <pc:sldChg chg="addSp delSp modSp add del">
        <pc:chgData name="FRANCISCO ADÃO ELOY JUNIOR" userId="S::francisco.eloy@fatec.sp.gov.br::ec5ac4ec-68f4-48bb-a4f1-9d67ae6bac78" providerId="AD" clId="Web-{510439C6-7E59-E67A-0C87-49337C00561E}" dt="2024-10-18T00:07:08.439" v="96"/>
        <pc:sldMkLst>
          <pc:docMk/>
          <pc:sldMk cId="2425609503" sldId="537"/>
        </pc:sldMkLst>
        <pc:spChg chg="mod">
          <ac:chgData name="FRANCISCO ADÃO ELOY JUNIOR" userId="S::francisco.eloy@fatec.sp.gov.br::ec5ac4ec-68f4-48bb-a4f1-9d67ae6bac78" providerId="AD" clId="Web-{510439C6-7E59-E67A-0C87-49337C00561E}" dt="2024-10-18T00:04:26.319" v="6"/>
          <ac:spMkLst>
            <pc:docMk/>
            <pc:sldMk cId="2425609503" sldId="537"/>
            <ac:spMk id="2" creationId="{B885A6AA-D81C-6E01-58E6-D7ED9233D9A6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26.319" v="7"/>
          <ac:spMkLst>
            <pc:docMk/>
            <pc:sldMk cId="2425609503" sldId="537"/>
            <ac:spMk id="3" creationId="{E81B5D12-45B6-A823-90B1-7B0C230D9815}"/>
          </ac:spMkLst>
        </pc:spChg>
        <pc:spChg chg="del">
          <ac:chgData name="FRANCISCO ADÃO ELOY JUNIOR" userId="S::francisco.eloy@fatec.sp.gov.br::ec5ac4ec-68f4-48bb-a4f1-9d67ae6bac78" providerId="AD" clId="Web-{510439C6-7E59-E67A-0C87-49337C00561E}" dt="2024-10-18T00:04:27.632" v="8"/>
          <ac:spMkLst>
            <pc:docMk/>
            <pc:sldMk cId="2425609503" sldId="537"/>
            <ac:spMk id="4" creationId="{BC324002-1736-1E13-55F0-2502099F5DF0}"/>
          </ac:spMkLst>
        </pc:spChg>
        <pc:picChg chg="add mod ord">
          <ac:chgData name="FRANCISCO ADÃO ELOY JUNIOR" userId="S::francisco.eloy@fatec.sp.gov.br::ec5ac4ec-68f4-48bb-a4f1-9d67ae6bac78" providerId="AD" clId="Web-{510439C6-7E59-E67A-0C87-49337C00561E}" dt="2024-10-18T00:04:27.632" v="8"/>
          <ac:picMkLst>
            <pc:docMk/>
            <pc:sldMk cId="2425609503" sldId="537"/>
            <ac:picMk id="5" creationId="{0A9A96E9-AF44-A935-10D9-ECC880F3DBF1}"/>
          </ac:picMkLst>
        </pc:picChg>
      </pc:sldChg>
      <pc:sldChg chg="addSp delSp modSp new del">
        <pc:chgData name="FRANCISCO ADÃO ELOY JUNIOR" userId="S::francisco.eloy@fatec.sp.gov.br::ec5ac4ec-68f4-48bb-a4f1-9d67ae6bac78" providerId="AD" clId="Web-{510439C6-7E59-E67A-0C87-49337C00561E}" dt="2024-10-18T00:07:08.439" v="90"/>
        <pc:sldMkLst>
          <pc:docMk/>
          <pc:sldMk cId="636799333" sldId="538"/>
        </pc:sldMkLst>
        <pc:spChg chg="mod">
          <ac:chgData name="FRANCISCO ADÃO ELOY JUNIOR" userId="S::francisco.eloy@fatec.sp.gov.br::ec5ac4ec-68f4-48bb-a4f1-9d67ae6bac78" providerId="AD" clId="Web-{510439C6-7E59-E67A-0C87-49337C00561E}" dt="2024-10-18T00:04:36.460" v="67"/>
          <ac:spMkLst>
            <pc:docMk/>
            <pc:sldMk cId="636799333" sldId="538"/>
            <ac:spMk id="2" creationId="{2BC8248C-4AE0-94D2-9276-E84DB779541B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6.476" v="69"/>
          <ac:spMkLst>
            <pc:docMk/>
            <pc:sldMk cId="636799333" sldId="538"/>
            <ac:spMk id="3" creationId="{3E4A426E-9877-267F-7452-FB5AEB8E4089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6.476" v="71"/>
          <ac:spMkLst>
            <pc:docMk/>
            <pc:sldMk cId="636799333" sldId="538"/>
            <ac:spMk id="4" creationId="{A635BA57-0482-BEBD-4DBA-DD014F2522ED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6.492" v="72"/>
          <ac:spMkLst>
            <pc:docMk/>
            <pc:sldMk cId="636799333" sldId="538"/>
            <ac:spMk id="5" creationId="{D86F15ED-CAC8-30D8-60AD-1FC8B0C6AFA5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6.492" v="74"/>
          <ac:spMkLst>
            <pc:docMk/>
            <pc:sldMk cId="636799333" sldId="538"/>
            <ac:spMk id="6" creationId="{025B13AD-C480-3BDD-9FE0-6C12373C0038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6.507" v="75"/>
          <ac:spMkLst>
            <pc:docMk/>
            <pc:sldMk cId="636799333" sldId="538"/>
            <ac:spMk id="7" creationId="{1516FC48-2E51-7F79-27A2-41596F460DE1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6.507" v="77"/>
          <ac:spMkLst>
            <pc:docMk/>
            <pc:sldMk cId="636799333" sldId="538"/>
            <ac:spMk id="8" creationId="{E7562221-9FDF-CF9A-A768-ABA6041CCEB5}"/>
          </ac:spMkLst>
        </pc:spChg>
        <pc:spChg chg="del">
          <ac:chgData name="FRANCISCO ADÃO ELOY JUNIOR" userId="S::francisco.eloy@fatec.sp.gov.br::ec5ac4ec-68f4-48bb-a4f1-9d67ae6bac78" providerId="AD" clId="Web-{510439C6-7E59-E67A-0C87-49337C00561E}" dt="2024-10-18T00:04:51.680" v="82"/>
          <ac:spMkLst>
            <pc:docMk/>
            <pc:sldMk cId="636799333" sldId="538"/>
            <ac:spMk id="9" creationId="{692D0A40-CFDF-AF16-D9CF-5329A5DD4CC0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6.460" v="68"/>
          <ac:spMkLst>
            <pc:docMk/>
            <pc:sldMk cId="636799333" sldId="538"/>
            <ac:spMk id="10" creationId="{8E233636-33D6-81A6-750D-3ABF5E2723A4}"/>
          </ac:spMkLst>
        </pc:spChg>
        <pc:picChg chg="add mod ord">
          <ac:chgData name="FRANCISCO ADÃO ELOY JUNIOR" userId="S::francisco.eloy@fatec.sp.gov.br::ec5ac4ec-68f4-48bb-a4f1-9d67ae6bac78" providerId="AD" clId="Web-{510439C6-7E59-E67A-0C87-49337C00561E}" dt="2024-10-18T00:04:51.680" v="82"/>
          <ac:picMkLst>
            <pc:docMk/>
            <pc:sldMk cId="636799333" sldId="538"/>
            <ac:picMk id="11" creationId="{87E305DA-69CA-0758-E86A-98DE02225848}"/>
          </ac:picMkLst>
        </pc:picChg>
      </pc:sldChg>
      <pc:sldChg chg="addSp delSp modSp new del">
        <pc:chgData name="FRANCISCO ADÃO ELOY JUNIOR" userId="S::francisco.eloy@fatec.sp.gov.br::ec5ac4ec-68f4-48bb-a4f1-9d67ae6bac78" providerId="AD" clId="Web-{510439C6-7E59-E67A-0C87-49337C00561E}" dt="2024-10-18T00:07:08.439" v="92"/>
        <pc:sldMkLst>
          <pc:docMk/>
          <pc:sldMk cId="2589862497" sldId="539"/>
        </pc:sldMkLst>
        <pc:spChg chg="mod">
          <ac:chgData name="FRANCISCO ADÃO ELOY JUNIOR" userId="S::francisco.eloy@fatec.sp.gov.br::ec5ac4ec-68f4-48bb-a4f1-9d67ae6bac78" providerId="AD" clId="Web-{510439C6-7E59-E67A-0C87-49337C00561E}" dt="2024-10-18T00:04:33.695" v="42"/>
          <ac:spMkLst>
            <pc:docMk/>
            <pc:sldMk cId="2589862497" sldId="539"/>
            <ac:spMk id="2" creationId="{516335E4-31F2-2BB2-27CB-4FEBA7043105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3.710" v="43"/>
          <ac:spMkLst>
            <pc:docMk/>
            <pc:sldMk cId="2589862497" sldId="539"/>
            <ac:spMk id="3" creationId="{D7C7F489-C896-7322-3847-7BB6607B3D43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3.710" v="45"/>
          <ac:spMkLst>
            <pc:docMk/>
            <pc:sldMk cId="2589862497" sldId="539"/>
            <ac:spMk id="4" creationId="{F1D06617-D9FC-8EC5-EF90-C678637AEE67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3.726" v="46"/>
          <ac:spMkLst>
            <pc:docMk/>
            <pc:sldMk cId="2589862497" sldId="539"/>
            <ac:spMk id="5" creationId="{1D9F0C90-4165-F811-3C7E-59FD648C5DC3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3.726" v="48"/>
          <ac:spMkLst>
            <pc:docMk/>
            <pc:sldMk cId="2589862497" sldId="539"/>
            <ac:spMk id="6" creationId="{F406E872-C47F-5019-BB7B-0D891D505C00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3.726" v="49"/>
          <ac:spMkLst>
            <pc:docMk/>
            <pc:sldMk cId="2589862497" sldId="539"/>
            <ac:spMk id="7" creationId="{77096EEB-D4ED-F1C5-2064-3361004226AB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3.742" v="51"/>
          <ac:spMkLst>
            <pc:docMk/>
            <pc:sldMk cId="2589862497" sldId="539"/>
            <ac:spMk id="8" creationId="{3EB0E449-8A2C-CDBC-DC7E-21E896973E77}"/>
          </ac:spMkLst>
        </pc:spChg>
        <pc:spChg chg="del">
          <ac:chgData name="FRANCISCO ADÃO ELOY JUNIOR" userId="S::francisco.eloy@fatec.sp.gov.br::ec5ac4ec-68f4-48bb-a4f1-9d67ae6bac78" providerId="AD" clId="Web-{510439C6-7E59-E67A-0C87-49337C00561E}" dt="2024-10-18T00:04:48.821" v="81"/>
          <ac:spMkLst>
            <pc:docMk/>
            <pc:sldMk cId="2589862497" sldId="539"/>
            <ac:spMk id="9" creationId="{F3266039-2C80-E15A-0AA8-E18C8625BB7F}"/>
          </ac:spMkLst>
        </pc:spChg>
        <pc:picChg chg="add mod ord">
          <ac:chgData name="FRANCISCO ADÃO ELOY JUNIOR" userId="S::francisco.eloy@fatec.sp.gov.br::ec5ac4ec-68f4-48bb-a4f1-9d67ae6bac78" providerId="AD" clId="Web-{510439C6-7E59-E67A-0C87-49337C00561E}" dt="2024-10-18T00:04:48.821" v="81"/>
          <ac:picMkLst>
            <pc:docMk/>
            <pc:sldMk cId="2589862497" sldId="539"/>
            <ac:picMk id="10" creationId="{308657A4-3F03-3612-CC68-159A61A4F288}"/>
          </ac:picMkLst>
        </pc:picChg>
      </pc:sldChg>
      <pc:sldChg chg="addSp delSp modSp new del">
        <pc:chgData name="FRANCISCO ADÃO ELOY JUNIOR" userId="S::francisco.eloy@fatec.sp.gov.br::ec5ac4ec-68f4-48bb-a4f1-9d67ae6bac78" providerId="AD" clId="Web-{510439C6-7E59-E67A-0C87-49337C00561E}" dt="2024-10-18T00:07:08.439" v="93"/>
        <pc:sldMkLst>
          <pc:docMk/>
          <pc:sldMk cId="3357378262" sldId="540"/>
        </pc:sldMkLst>
        <pc:spChg chg="mod">
          <ac:chgData name="FRANCISCO ADÃO ELOY JUNIOR" userId="S::francisco.eloy@fatec.sp.gov.br::ec5ac4ec-68f4-48bb-a4f1-9d67ae6bac78" providerId="AD" clId="Web-{510439C6-7E59-E67A-0C87-49337C00561E}" dt="2024-10-18T00:04:33.226" v="31"/>
          <ac:spMkLst>
            <pc:docMk/>
            <pc:sldMk cId="3357378262" sldId="540"/>
            <ac:spMk id="2" creationId="{6E01F060-D838-2E96-3AC4-B833E2CD1F3D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3.242" v="33"/>
          <ac:spMkLst>
            <pc:docMk/>
            <pc:sldMk cId="3357378262" sldId="540"/>
            <ac:spMk id="3" creationId="{A65FB43C-32AD-5BC2-015A-43E68E451CF0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3.242" v="35"/>
          <ac:spMkLst>
            <pc:docMk/>
            <pc:sldMk cId="3357378262" sldId="540"/>
            <ac:spMk id="4" creationId="{2690695C-0D0D-3ECB-F3F9-E26283E1B818}"/>
          </ac:spMkLst>
        </pc:spChg>
        <pc:spChg chg="del">
          <ac:chgData name="FRANCISCO ADÃO ELOY JUNIOR" userId="S::francisco.eloy@fatec.sp.gov.br::ec5ac4ec-68f4-48bb-a4f1-9d67ae6bac78" providerId="AD" clId="Web-{510439C6-7E59-E67A-0C87-49337C00561E}" dt="2024-10-18T00:04:46.805" v="80"/>
          <ac:spMkLst>
            <pc:docMk/>
            <pc:sldMk cId="3357378262" sldId="540"/>
            <ac:spMk id="5" creationId="{6061D185-7B2D-AC81-FDB5-A80E23043D28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3.257" v="36"/>
          <ac:spMkLst>
            <pc:docMk/>
            <pc:sldMk cId="3357378262" sldId="540"/>
            <ac:spMk id="6" creationId="{788F5C27-27C6-BC02-E4AD-B051D2493346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3.273" v="38"/>
          <ac:spMkLst>
            <pc:docMk/>
            <pc:sldMk cId="3357378262" sldId="540"/>
            <ac:spMk id="7" creationId="{57C1C2AD-AF26-D932-7954-D05268096C8A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3.273" v="39"/>
          <ac:spMkLst>
            <pc:docMk/>
            <pc:sldMk cId="3357378262" sldId="540"/>
            <ac:spMk id="8" creationId="{1DD933FB-FCFB-C05D-8542-619D61B8A421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3.288" v="41"/>
          <ac:spMkLst>
            <pc:docMk/>
            <pc:sldMk cId="3357378262" sldId="540"/>
            <ac:spMk id="9" creationId="{74C58D80-F55F-80A1-5A0E-6BA9A93FFA1B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3.226" v="32"/>
          <ac:spMkLst>
            <pc:docMk/>
            <pc:sldMk cId="3357378262" sldId="540"/>
            <ac:spMk id="10" creationId="{607DBA7A-9E1B-2A31-5167-232BB51F601F}"/>
          </ac:spMkLst>
        </pc:spChg>
        <pc:picChg chg="add mod ord">
          <ac:chgData name="FRANCISCO ADÃO ELOY JUNIOR" userId="S::francisco.eloy@fatec.sp.gov.br::ec5ac4ec-68f4-48bb-a4f1-9d67ae6bac78" providerId="AD" clId="Web-{510439C6-7E59-E67A-0C87-49337C00561E}" dt="2024-10-18T00:04:46.805" v="80"/>
          <ac:picMkLst>
            <pc:docMk/>
            <pc:sldMk cId="3357378262" sldId="540"/>
            <ac:picMk id="11" creationId="{538E5AC6-A10F-B5C7-976E-84AFD009AA3D}"/>
          </ac:picMkLst>
        </pc:picChg>
      </pc:sldChg>
      <pc:sldChg chg="addSp delSp modSp new del">
        <pc:chgData name="FRANCISCO ADÃO ELOY JUNIOR" userId="S::francisco.eloy@fatec.sp.gov.br::ec5ac4ec-68f4-48bb-a4f1-9d67ae6bac78" providerId="AD" clId="Web-{510439C6-7E59-E67A-0C87-49337C00561E}" dt="2024-10-18T00:07:08.439" v="94"/>
        <pc:sldMkLst>
          <pc:docMk/>
          <pc:sldMk cId="2754233912" sldId="541"/>
        </pc:sldMkLst>
        <pc:spChg chg="mod">
          <ac:chgData name="FRANCISCO ADÃO ELOY JUNIOR" userId="S::francisco.eloy@fatec.sp.gov.br::ec5ac4ec-68f4-48bb-a4f1-9d67ae6bac78" providerId="AD" clId="Web-{510439C6-7E59-E67A-0C87-49337C00561E}" dt="2024-10-18T00:04:32.507" v="21"/>
          <ac:spMkLst>
            <pc:docMk/>
            <pc:sldMk cId="2754233912" sldId="541"/>
            <ac:spMk id="2" creationId="{4AD5158D-9A74-E4AA-FDEA-EB9D6D99C0ED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2.507" v="22"/>
          <ac:spMkLst>
            <pc:docMk/>
            <pc:sldMk cId="2754233912" sldId="541"/>
            <ac:spMk id="3" creationId="{E5E9247F-E089-6963-2A25-04B69A12A1C4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2.523" v="24"/>
          <ac:spMkLst>
            <pc:docMk/>
            <pc:sldMk cId="2754233912" sldId="541"/>
            <ac:spMk id="4" creationId="{7646843E-02E8-9860-664C-7397C80E33D7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2.523" v="25"/>
          <ac:spMkLst>
            <pc:docMk/>
            <pc:sldMk cId="2754233912" sldId="541"/>
            <ac:spMk id="5" creationId="{7D0FC925-F62E-9EA4-55C4-7D04E8D46076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2.523" v="27"/>
          <ac:spMkLst>
            <pc:docMk/>
            <pc:sldMk cId="2754233912" sldId="541"/>
            <ac:spMk id="6" creationId="{61360B25-8EB1-FAF4-3C3D-51E1FABAF43E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2.538" v="28"/>
          <ac:spMkLst>
            <pc:docMk/>
            <pc:sldMk cId="2754233912" sldId="541"/>
            <ac:spMk id="7" creationId="{B62C7BF5-A787-1302-CE2D-ED97DCBEF7F7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2.538" v="30"/>
          <ac:spMkLst>
            <pc:docMk/>
            <pc:sldMk cId="2754233912" sldId="541"/>
            <ac:spMk id="8" creationId="{72A6C852-9A3C-161A-E193-69670E0CE5F9}"/>
          </ac:spMkLst>
        </pc:spChg>
        <pc:spChg chg="del">
          <ac:chgData name="FRANCISCO ADÃO ELOY JUNIOR" userId="S::francisco.eloy@fatec.sp.gov.br::ec5ac4ec-68f4-48bb-a4f1-9d67ae6bac78" providerId="AD" clId="Web-{510439C6-7E59-E67A-0C87-49337C00561E}" dt="2024-10-18T00:04:43.930" v="79"/>
          <ac:spMkLst>
            <pc:docMk/>
            <pc:sldMk cId="2754233912" sldId="541"/>
            <ac:spMk id="9" creationId="{E37337F1-7A0C-72F3-A4F7-D2BF3AA0E58A}"/>
          </ac:spMkLst>
        </pc:spChg>
        <pc:picChg chg="add mod ord">
          <ac:chgData name="FRANCISCO ADÃO ELOY JUNIOR" userId="S::francisco.eloy@fatec.sp.gov.br::ec5ac4ec-68f4-48bb-a4f1-9d67ae6bac78" providerId="AD" clId="Web-{510439C6-7E59-E67A-0C87-49337C00561E}" dt="2024-10-18T00:04:43.930" v="79"/>
          <ac:picMkLst>
            <pc:docMk/>
            <pc:sldMk cId="2754233912" sldId="541"/>
            <ac:picMk id="10" creationId="{64518C20-3858-D69A-C2F8-7D8A4EE882F6}"/>
          </ac:picMkLst>
        </pc:picChg>
      </pc:sldChg>
      <pc:sldChg chg="addSp delSp modSp new del">
        <pc:chgData name="FRANCISCO ADÃO ELOY JUNIOR" userId="S::francisco.eloy@fatec.sp.gov.br::ec5ac4ec-68f4-48bb-a4f1-9d67ae6bac78" providerId="AD" clId="Web-{510439C6-7E59-E67A-0C87-49337C00561E}" dt="2024-10-18T00:07:08.439" v="95"/>
        <pc:sldMkLst>
          <pc:docMk/>
          <pc:sldMk cId="3699596139" sldId="542"/>
        </pc:sldMkLst>
        <pc:spChg chg="mod">
          <ac:chgData name="FRANCISCO ADÃO ELOY JUNIOR" userId="S::francisco.eloy@fatec.sp.gov.br::ec5ac4ec-68f4-48bb-a4f1-9d67ae6bac78" providerId="AD" clId="Web-{510439C6-7E59-E67A-0C87-49337C00561E}" dt="2024-10-18T00:04:31.820" v="10"/>
          <ac:spMkLst>
            <pc:docMk/>
            <pc:sldMk cId="3699596139" sldId="542"/>
            <ac:spMk id="2" creationId="{2943AF82-E1D4-20EB-5FE5-FEB69D6FDE5D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1.835" v="12"/>
          <ac:spMkLst>
            <pc:docMk/>
            <pc:sldMk cId="3699596139" sldId="542"/>
            <ac:spMk id="3" creationId="{4F876B81-93C0-8360-439D-CF9D44941376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1.851" v="14"/>
          <ac:spMkLst>
            <pc:docMk/>
            <pc:sldMk cId="3699596139" sldId="542"/>
            <ac:spMk id="4" creationId="{5E469E1B-84CE-85B9-4B72-235F7DE57221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1.851" v="15"/>
          <ac:spMkLst>
            <pc:docMk/>
            <pc:sldMk cId="3699596139" sldId="542"/>
            <ac:spMk id="5" creationId="{B7371F18-DBB3-EC3A-F368-2ED17E5F27EE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1.866" v="17"/>
          <ac:spMkLst>
            <pc:docMk/>
            <pc:sldMk cId="3699596139" sldId="542"/>
            <ac:spMk id="6" creationId="{14B86F5C-DF24-927A-2701-22AD4FF70308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1.866" v="18"/>
          <ac:spMkLst>
            <pc:docMk/>
            <pc:sldMk cId="3699596139" sldId="542"/>
            <ac:spMk id="7" creationId="{A007546F-669E-B6C4-BE81-35E266637540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1.882" v="20"/>
          <ac:spMkLst>
            <pc:docMk/>
            <pc:sldMk cId="3699596139" sldId="542"/>
            <ac:spMk id="8" creationId="{ABC3C0AC-5D61-D39E-00C3-EE689A025AA8}"/>
          </ac:spMkLst>
        </pc:spChg>
        <pc:spChg chg="del">
          <ac:chgData name="FRANCISCO ADÃO ELOY JUNIOR" userId="S::francisco.eloy@fatec.sp.gov.br::ec5ac4ec-68f4-48bb-a4f1-9d67ae6bac78" providerId="AD" clId="Web-{510439C6-7E59-E67A-0C87-49337C00561E}" dt="2024-10-18T00:04:40.836" v="78"/>
          <ac:spMkLst>
            <pc:docMk/>
            <pc:sldMk cId="3699596139" sldId="542"/>
            <ac:spMk id="9" creationId="{19409B54-F844-831F-367A-D92C63A4D737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1.835" v="11"/>
          <ac:spMkLst>
            <pc:docMk/>
            <pc:sldMk cId="3699596139" sldId="542"/>
            <ac:spMk id="10" creationId="{00397CC3-4E6C-A109-BC3C-09746617F0EB}"/>
          </ac:spMkLst>
        </pc:spChg>
        <pc:picChg chg="add mod ord">
          <ac:chgData name="FRANCISCO ADÃO ELOY JUNIOR" userId="S::francisco.eloy@fatec.sp.gov.br::ec5ac4ec-68f4-48bb-a4f1-9d67ae6bac78" providerId="AD" clId="Web-{510439C6-7E59-E67A-0C87-49337C00561E}" dt="2024-10-18T00:04:40.836" v="78"/>
          <ac:picMkLst>
            <pc:docMk/>
            <pc:sldMk cId="3699596139" sldId="542"/>
            <ac:picMk id="11" creationId="{05EFD499-EF04-D0CB-87FA-33B3F27605CB}"/>
          </ac:picMkLst>
        </pc:picChg>
      </pc:sldChg>
      <pc:sldChg chg="modSp add del">
        <pc:chgData name="FRANCISCO ADÃO ELOY JUNIOR" userId="S::francisco.eloy@fatec.sp.gov.br::ec5ac4ec-68f4-48bb-a4f1-9d67ae6bac78" providerId="AD" clId="Web-{510439C6-7E59-E67A-0C87-49337C00561E}" dt="2024-10-18T00:07:08.439" v="91"/>
        <pc:sldMkLst>
          <pc:docMk/>
          <pc:sldMk cId="1962735527" sldId="543"/>
        </pc:sldMkLst>
        <pc:spChg chg="mod">
          <ac:chgData name="FRANCISCO ADÃO ELOY JUNIOR" userId="S::francisco.eloy@fatec.sp.gov.br::ec5ac4ec-68f4-48bb-a4f1-9d67ae6bac78" providerId="AD" clId="Web-{510439C6-7E59-E67A-0C87-49337C00561E}" dt="2024-10-18T00:04:35.429" v="63"/>
          <ac:spMkLst>
            <pc:docMk/>
            <pc:sldMk cId="1962735527" sldId="543"/>
            <ac:spMk id="3" creationId="{00000000-0000-0000-0000-000000000000}"/>
          </ac:spMkLst>
        </pc:spChg>
        <pc:spChg chg="mod">
          <ac:chgData name="FRANCISCO ADÃO ELOY JUNIOR" userId="S::francisco.eloy@fatec.sp.gov.br::ec5ac4ec-68f4-48bb-a4f1-9d67ae6bac78" providerId="AD" clId="Web-{510439C6-7E59-E67A-0C87-49337C00561E}" dt="2024-10-18T00:04:35.445" v="66"/>
          <ac:spMkLst>
            <pc:docMk/>
            <pc:sldMk cId="1962735527" sldId="543"/>
            <ac:spMk id="5" creationId="{00000000-0000-0000-0000-000000000000}"/>
          </ac:spMkLst>
        </pc:spChg>
      </pc:sldChg>
      <pc:sldChg chg="add replId">
        <pc:chgData name="FRANCISCO ADÃO ELOY JUNIOR" userId="S::francisco.eloy@fatec.sp.gov.br::ec5ac4ec-68f4-48bb-a4f1-9d67ae6bac78" providerId="AD" clId="Web-{510439C6-7E59-E67A-0C87-49337C00561E}" dt="2024-10-18T00:05:33.886" v="83"/>
        <pc:sldMkLst>
          <pc:docMk/>
          <pc:sldMk cId="361287484" sldId="544"/>
        </pc:sldMkLst>
      </pc:sldChg>
      <pc:sldChg chg="add del replId">
        <pc:chgData name="FRANCISCO ADÃO ELOY JUNIOR" userId="S::francisco.eloy@fatec.sp.gov.br::ec5ac4ec-68f4-48bb-a4f1-9d67ae6bac78" providerId="AD" clId="Web-{510439C6-7E59-E67A-0C87-49337C00561E}" dt="2024-10-18T00:06:43.985" v="89"/>
        <pc:sldMkLst>
          <pc:docMk/>
          <pc:sldMk cId="150626855" sldId="545"/>
        </pc:sldMkLst>
      </pc:sldChg>
      <pc:sldChg chg="add replId">
        <pc:chgData name="FRANCISCO ADÃO ELOY JUNIOR" userId="S::francisco.eloy@fatec.sp.gov.br::ec5ac4ec-68f4-48bb-a4f1-9d67ae6bac78" providerId="AD" clId="Web-{510439C6-7E59-E67A-0C87-49337C00561E}" dt="2024-10-18T00:05:33.980" v="85"/>
        <pc:sldMkLst>
          <pc:docMk/>
          <pc:sldMk cId="949827151" sldId="546"/>
        </pc:sldMkLst>
      </pc:sldChg>
      <pc:sldChg chg="add replId">
        <pc:chgData name="FRANCISCO ADÃO ELOY JUNIOR" userId="S::francisco.eloy@fatec.sp.gov.br::ec5ac4ec-68f4-48bb-a4f1-9d67ae6bac78" providerId="AD" clId="Web-{510439C6-7E59-E67A-0C87-49337C00561E}" dt="2024-10-18T00:05:34.011" v="86"/>
        <pc:sldMkLst>
          <pc:docMk/>
          <pc:sldMk cId="1741997134" sldId="547"/>
        </pc:sldMkLst>
      </pc:sldChg>
      <pc:sldChg chg="add replId">
        <pc:chgData name="FRANCISCO ADÃO ELOY JUNIOR" userId="S::francisco.eloy@fatec.sp.gov.br::ec5ac4ec-68f4-48bb-a4f1-9d67ae6bac78" providerId="AD" clId="Web-{510439C6-7E59-E67A-0C87-49337C00561E}" dt="2024-10-18T00:05:34.042" v="87"/>
        <pc:sldMkLst>
          <pc:docMk/>
          <pc:sldMk cId="1708579412" sldId="548"/>
        </pc:sldMkLst>
      </pc:sldChg>
      <pc:sldChg chg="add replId">
        <pc:chgData name="FRANCISCO ADÃO ELOY JUNIOR" userId="S::francisco.eloy@fatec.sp.gov.br::ec5ac4ec-68f4-48bb-a4f1-9d67ae6bac78" providerId="AD" clId="Web-{510439C6-7E59-E67A-0C87-49337C00561E}" dt="2024-10-18T00:05:34.089" v="88"/>
        <pc:sldMkLst>
          <pc:docMk/>
          <pc:sldMk cId="2289833578" sldId="549"/>
        </pc:sldMkLst>
      </pc:sldChg>
    </pc:docChg>
  </pc:docChgLst>
  <pc:docChgLst>
    <pc:chgData name="FRANCISCO ADÃO ELOY JUNIOR" userId="S::francisco.eloy@fatec.sp.gov.br::ec5ac4ec-68f4-48bb-a4f1-9d67ae6bac78" providerId="AD" clId="Web-{547EEA05-118D-8D84-9413-9FAF66E9E809}"/>
    <pc:docChg chg="modSld">
      <pc:chgData name="FRANCISCO ADÃO ELOY JUNIOR" userId="S::francisco.eloy@fatec.sp.gov.br::ec5ac4ec-68f4-48bb-a4f1-9d67ae6bac78" providerId="AD" clId="Web-{547EEA05-118D-8D84-9413-9FAF66E9E809}" dt="2024-10-11T14:59:20.531" v="54"/>
      <pc:docMkLst>
        <pc:docMk/>
      </pc:docMkLst>
      <pc:sldChg chg="addSp delSp modSp">
        <pc:chgData name="FRANCISCO ADÃO ELOY JUNIOR" userId="S::francisco.eloy@fatec.sp.gov.br::ec5ac4ec-68f4-48bb-a4f1-9d67ae6bac78" providerId="AD" clId="Web-{547EEA05-118D-8D84-9413-9FAF66E9E809}" dt="2024-10-11T14:59:20.531" v="54"/>
        <pc:sldMkLst>
          <pc:docMk/>
          <pc:sldMk cId="2517451448" sldId="537"/>
        </pc:sldMkLst>
        <pc:spChg chg="mod">
          <ac:chgData name="FRANCISCO ADÃO ELOY JUNIOR" userId="S::francisco.eloy@fatec.sp.gov.br::ec5ac4ec-68f4-48bb-a4f1-9d67ae6bac78" providerId="AD" clId="Web-{547EEA05-118D-8D84-9413-9FAF66E9E809}" dt="2024-10-11T14:55:20.132" v="12" actId="20577"/>
          <ac:spMkLst>
            <pc:docMk/>
            <pc:sldMk cId="2517451448" sldId="537"/>
            <ac:spMk id="4" creationId="{7ACB13E9-7920-6593-A77C-D485147EAE77}"/>
          </ac:spMkLst>
        </pc:spChg>
        <pc:spChg chg="mod">
          <ac:chgData name="FRANCISCO ADÃO ELOY JUNIOR" userId="S::francisco.eloy@fatec.sp.gov.br::ec5ac4ec-68f4-48bb-a4f1-9d67ae6bac78" providerId="AD" clId="Web-{547EEA05-118D-8D84-9413-9FAF66E9E809}" dt="2024-10-11T14:51:22.467" v="10"/>
          <ac:spMkLst>
            <pc:docMk/>
            <pc:sldMk cId="2517451448" sldId="537"/>
            <ac:spMk id="6" creationId="{4E7E6D2C-6B81-EE19-7094-15FB30053C8A}"/>
          </ac:spMkLst>
        </pc:spChg>
        <pc:spChg chg="del mod">
          <ac:chgData name="FRANCISCO ADÃO ELOY JUNIOR" userId="S::francisco.eloy@fatec.sp.gov.br::ec5ac4ec-68f4-48bb-a4f1-9d67ae6bac78" providerId="AD" clId="Web-{547EEA05-118D-8D84-9413-9FAF66E9E809}" dt="2024-10-11T14:48:55.322" v="4"/>
          <ac:spMkLst>
            <pc:docMk/>
            <pc:sldMk cId="2517451448" sldId="537"/>
            <ac:spMk id="9" creationId="{7E55C55F-E49B-F5BF-C693-3BBC60703A74}"/>
          </ac:spMkLst>
        </pc:spChg>
        <pc:spChg chg="add del mod">
          <ac:chgData name="FRANCISCO ADÃO ELOY JUNIOR" userId="S::francisco.eloy@fatec.sp.gov.br::ec5ac4ec-68f4-48bb-a4f1-9d67ae6bac78" providerId="AD" clId="Web-{547EEA05-118D-8D84-9413-9FAF66E9E809}" dt="2024-10-11T14:57:47.387" v="32"/>
          <ac:spMkLst>
            <pc:docMk/>
            <pc:sldMk cId="2517451448" sldId="537"/>
            <ac:spMk id="11" creationId="{5E41DC79-0475-1AEB-CD00-92FFFBEC87B3}"/>
          </ac:spMkLst>
        </pc:spChg>
        <pc:spChg chg="add del mod">
          <ac:chgData name="FRANCISCO ADÃO ELOY JUNIOR" userId="S::francisco.eloy@fatec.sp.gov.br::ec5ac4ec-68f4-48bb-a4f1-9d67ae6bac78" providerId="AD" clId="Web-{547EEA05-118D-8D84-9413-9FAF66E9E809}" dt="2024-10-11T14:58:28.045" v="40"/>
          <ac:spMkLst>
            <pc:docMk/>
            <pc:sldMk cId="2517451448" sldId="537"/>
            <ac:spMk id="12" creationId="{4B4AF068-A61E-C182-970D-F4E7F7ACED08}"/>
          </ac:spMkLst>
        </pc:spChg>
        <pc:spChg chg="add del mod">
          <ac:chgData name="FRANCISCO ADÃO ELOY JUNIOR" userId="S::francisco.eloy@fatec.sp.gov.br::ec5ac4ec-68f4-48bb-a4f1-9d67ae6bac78" providerId="AD" clId="Web-{547EEA05-118D-8D84-9413-9FAF66E9E809}" dt="2024-10-11T14:58:45.639" v="44"/>
          <ac:spMkLst>
            <pc:docMk/>
            <pc:sldMk cId="2517451448" sldId="537"/>
            <ac:spMk id="13" creationId="{A1D25C05-88B3-79FE-20A2-3FDD81DED2E8}"/>
          </ac:spMkLst>
        </pc:spChg>
        <pc:spChg chg="add del mod">
          <ac:chgData name="FRANCISCO ADÃO ELOY JUNIOR" userId="S::francisco.eloy@fatec.sp.gov.br::ec5ac4ec-68f4-48bb-a4f1-9d67ae6bac78" providerId="AD" clId="Web-{547EEA05-118D-8D84-9413-9FAF66E9E809}" dt="2024-10-11T14:58:51.780" v="48"/>
          <ac:spMkLst>
            <pc:docMk/>
            <pc:sldMk cId="2517451448" sldId="537"/>
            <ac:spMk id="14" creationId="{985E934C-D69D-B7D6-F162-24A9D8FD35B9}"/>
          </ac:spMkLst>
        </pc:spChg>
        <pc:spChg chg="add del mod">
          <ac:chgData name="FRANCISCO ADÃO ELOY JUNIOR" userId="S::francisco.eloy@fatec.sp.gov.br::ec5ac4ec-68f4-48bb-a4f1-9d67ae6bac78" providerId="AD" clId="Web-{547EEA05-118D-8D84-9413-9FAF66E9E809}" dt="2024-10-11T14:59:20.531" v="54"/>
          <ac:spMkLst>
            <pc:docMk/>
            <pc:sldMk cId="2517451448" sldId="537"/>
            <ac:spMk id="15" creationId="{92F20680-C7BA-E274-0F9F-55BEEC0AE7DD}"/>
          </ac:spMkLst>
        </pc:spChg>
      </pc:sldChg>
    </pc:docChg>
  </pc:docChgLst>
  <pc:docChgLst>
    <pc:chgData name="FRANCISCO ADÃO ELOY JUNIOR" userId="S::francisco.eloy@fatec.sp.gov.br::ec5ac4ec-68f4-48bb-a4f1-9d67ae6bac78" providerId="AD" clId="Web-{82A4C90A-8AA4-8362-601E-AB7ED34D4E19}"/>
    <pc:docChg chg="addSld delSld modSld sldOrd addSection delSection modSection">
      <pc:chgData name="FRANCISCO ADÃO ELOY JUNIOR" userId="S::francisco.eloy@fatec.sp.gov.br::ec5ac4ec-68f4-48bb-a4f1-9d67ae6bac78" providerId="AD" clId="Web-{82A4C90A-8AA4-8362-601E-AB7ED34D4E19}" dt="2024-10-11T02:16:06.128" v="358"/>
      <pc:docMkLst>
        <pc:docMk/>
      </pc:docMkLst>
      <pc:sldChg chg="ord">
        <pc:chgData name="FRANCISCO ADÃO ELOY JUNIOR" userId="S::francisco.eloy@fatec.sp.gov.br::ec5ac4ec-68f4-48bb-a4f1-9d67ae6bac78" providerId="AD" clId="Web-{82A4C90A-8AA4-8362-601E-AB7ED34D4E19}" dt="2024-10-10T20:09:38.831" v="5"/>
        <pc:sldMkLst>
          <pc:docMk/>
          <pc:sldMk cId="921526662" sldId="256"/>
        </pc:sldMkLst>
      </pc:sldChg>
      <pc:sldChg chg="del">
        <pc:chgData name="FRANCISCO ADÃO ELOY JUNIOR" userId="S::francisco.eloy@fatec.sp.gov.br::ec5ac4ec-68f4-48bb-a4f1-9d67ae6bac78" providerId="AD" clId="Web-{82A4C90A-8AA4-8362-601E-AB7ED34D4E19}" dt="2024-10-10T20:09:19.939" v="0"/>
        <pc:sldMkLst>
          <pc:docMk/>
          <pc:sldMk cId="3747793492" sldId="264"/>
        </pc:sldMkLst>
      </pc:sldChg>
      <pc:sldChg chg="del">
        <pc:chgData name="FRANCISCO ADÃO ELOY JUNIOR" userId="S::francisco.eloy@fatec.sp.gov.br::ec5ac4ec-68f4-48bb-a4f1-9d67ae6bac78" providerId="AD" clId="Web-{82A4C90A-8AA4-8362-601E-AB7ED34D4E19}" dt="2024-10-10T20:09:42.721" v="7"/>
        <pc:sldMkLst>
          <pc:docMk/>
          <pc:sldMk cId="600856537" sldId="265"/>
        </pc:sldMkLst>
      </pc:sldChg>
      <pc:sldChg chg="del">
        <pc:chgData name="FRANCISCO ADÃO ELOY JUNIOR" userId="S::francisco.eloy@fatec.sp.gov.br::ec5ac4ec-68f4-48bb-a4f1-9d67ae6bac78" providerId="AD" clId="Web-{82A4C90A-8AA4-8362-601E-AB7ED34D4E19}" dt="2024-10-10T20:09:42.721" v="6"/>
        <pc:sldMkLst>
          <pc:docMk/>
          <pc:sldMk cId="478583284" sldId="266"/>
        </pc:sldMkLst>
      </pc:sldChg>
      <pc:sldChg chg="del">
        <pc:chgData name="FRANCISCO ADÃO ELOY JUNIOR" userId="S::francisco.eloy@fatec.sp.gov.br::ec5ac4ec-68f4-48bb-a4f1-9d67ae6bac78" providerId="AD" clId="Web-{82A4C90A-8AA4-8362-601E-AB7ED34D4E19}" dt="2024-10-10T20:52:34.915" v="30"/>
        <pc:sldMkLst>
          <pc:docMk/>
          <pc:sldMk cId="3578813097" sldId="267"/>
        </pc:sldMkLst>
      </pc:sldChg>
      <pc:sldChg chg="modSp">
        <pc:chgData name="FRANCISCO ADÃO ELOY JUNIOR" userId="S::francisco.eloy@fatec.sp.gov.br::ec5ac4ec-68f4-48bb-a4f1-9d67ae6bac78" providerId="AD" clId="Web-{82A4C90A-8AA4-8362-601E-AB7ED34D4E19}" dt="2024-10-10T22:20:33.910" v="196" actId="20577"/>
        <pc:sldMkLst>
          <pc:docMk/>
          <pc:sldMk cId="2521245818" sldId="268"/>
        </pc:sldMkLst>
        <pc:spChg chg="mod">
          <ac:chgData name="FRANCISCO ADÃO ELOY JUNIOR" userId="S::francisco.eloy@fatec.sp.gov.br::ec5ac4ec-68f4-48bb-a4f1-9d67ae6bac78" providerId="AD" clId="Web-{82A4C90A-8AA4-8362-601E-AB7ED34D4E19}" dt="2024-10-10T22:18:12.484" v="170" actId="20577"/>
          <ac:spMkLst>
            <pc:docMk/>
            <pc:sldMk cId="2521245818" sldId="268"/>
            <ac:spMk id="4" creationId="{FB120EE2-BBBD-A95C-970D-A4E7CDCEB4AD}"/>
          </ac:spMkLst>
        </pc:spChg>
        <pc:spChg chg="mod">
          <ac:chgData name="FRANCISCO ADÃO ELOY JUNIOR" userId="S::francisco.eloy@fatec.sp.gov.br::ec5ac4ec-68f4-48bb-a4f1-9d67ae6bac78" providerId="AD" clId="Web-{82A4C90A-8AA4-8362-601E-AB7ED34D4E19}" dt="2024-10-10T22:20:26.425" v="195" actId="20577"/>
          <ac:spMkLst>
            <pc:docMk/>
            <pc:sldMk cId="2521245818" sldId="268"/>
            <ac:spMk id="7" creationId="{1371BEA6-406C-E0C2-9373-4E05D82F2FD1}"/>
          </ac:spMkLst>
        </pc:spChg>
        <pc:spChg chg="mod">
          <ac:chgData name="FRANCISCO ADÃO ELOY JUNIOR" userId="S::francisco.eloy@fatec.sp.gov.br::ec5ac4ec-68f4-48bb-a4f1-9d67ae6bac78" providerId="AD" clId="Web-{82A4C90A-8AA4-8362-601E-AB7ED34D4E19}" dt="2024-10-10T22:20:33.910" v="196" actId="20577"/>
          <ac:spMkLst>
            <pc:docMk/>
            <pc:sldMk cId="2521245818" sldId="268"/>
            <ac:spMk id="9" creationId="{79F1CC3C-4880-4A96-FDC3-B2D7D938DA19}"/>
          </ac:spMkLst>
        </pc:spChg>
        <pc:picChg chg="mod modCrop">
          <ac:chgData name="FRANCISCO ADÃO ELOY JUNIOR" userId="S::francisco.eloy@fatec.sp.gov.br::ec5ac4ec-68f4-48bb-a4f1-9d67ae6bac78" providerId="AD" clId="Web-{82A4C90A-8AA4-8362-601E-AB7ED34D4E19}" dt="2024-10-10T22:20:11.519" v="193" actId="1076"/>
          <ac:picMkLst>
            <pc:docMk/>
            <pc:sldMk cId="2521245818" sldId="268"/>
            <ac:picMk id="11" creationId="{ED6257EA-905D-5EA5-7C89-9CADE6E39A22}"/>
          </ac:picMkLst>
        </pc:picChg>
      </pc:sldChg>
      <pc:sldChg chg="del">
        <pc:chgData name="FRANCISCO ADÃO ELOY JUNIOR" userId="S::francisco.eloy@fatec.sp.gov.br::ec5ac4ec-68f4-48bb-a4f1-9d67ae6bac78" providerId="AD" clId="Web-{82A4C90A-8AA4-8362-601E-AB7ED34D4E19}" dt="2024-10-10T20:51:49.023" v="24"/>
        <pc:sldMkLst>
          <pc:docMk/>
          <pc:sldMk cId="3726222656" sldId="269"/>
        </pc:sldMkLst>
      </pc:sldChg>
      <pc:sldChg chg="addSp delSp modSp">
        <pc:chgData name="FRANCISCO ADÃO ELOY JUNIOR" userId="S::francisco.eloy@fatec.sp.gov.br::ec5ac4ec-68f4-48bb-a4f1-9d67ae6bac78" providerId="AD" clId="Web-{82A4C90A-8AA4-8362-601E-AB7ED34D4E19}" dt="2024-10-11T02:16:06.128" v="358"/>
        <pc:sldMkLst>
          <pc:docMk/>
          <pc:sldMk cId="1174866742" sldId="270"/>
        </pc:sldMkLst>
        <pc:spChg chg="add del mod">
          <ac:chgData name="FRANCISCO ADÃO ELOY JUNIOR" userId="S::francisco.eloy@fatec.sp.gov.br::ec5ac4ec-68f4-48bb-a4f1-9d67ae6bac78" providerId="AD" clId="Web-{82A4C90A-8AA4-8362-601E-AB7ED34D4E19}" dt="2024-10-10T22:16:22.527" v="166"/>
          <ac:spMkLst>
            <pc:docMk/>
            <pc:sldMk cId="1174866742" sldId="270"/>
            <ac:spMk id="3" creationId="{B2E8D36D-4A2F-F31E-2479-C0CF6A94C81E}"/>
          </ac:spMkLst>
        </pc:spChg>
        <pc:picChg chg="mod modCrop">
          <ac:chgData name="FRANCISCO ADÃO ELOY JUNIOR" userId="S::francisco.eloy@fatec.sp.gov.br::ec5ac4ec-68f4-48bb-a4f1-9d67ae6bac78" providerId="AD" clId="Web-{82A4C90A-8AA4-8362-601E-AB7ED34D4E19}" dt="2024-10-11T02:16:06.128" v="358"/>
          <ac:picMkLst>
            <pc:docMk/>
            <pc:sldMk cId="1174866742" sldId="270"/>
            <ac:picMk id="15" creationId="{D47ABA18-EB56-9805-38A8-1621CF089D9B}"/>
          </ac:picMkLst>
        </pc:picChg>
      </pc:sldChg>
      <pc:sldChg chg="addSp delSp modSp">
        <pc:chgData name="FRANCISCO ADÃO ELOY JUNIOR" userId="S::francisco.eloy@fatec.sp.gov.br::ec5ac4ec-68f4-48bb-a4f1-9d67ae6bac78" providerId="AD" clId="Web-{82A4C90A-8AA4-8362-601E-AB7ED34D4E19}" dt="2024-10-10T22:34:50.424" v="335"/>
        <pc:sldMkLst>
          <pc:docMk/>
          <pc:sldMk cId="3295561134" sldId="272"/>
        </pc:sldMkLst>
        <pc:spChg chg="del">
          <ac:chgData name="FRANCISCO ADÃO ELOY JUNIOR" userId="S::francisco.eloy@fatec.sp.gov.br::ec5ac4ec-68f4-48bb-a4f1-9d67ae6bac78" providerId="AD" clId="Web-{82A4C90A-8AA4-8362-601E-AB7ED34D4E19}" dt="2024-10-10T22:34:50.424" v="335"/>
          <ac:spMkLst>
            <pc:docMk/>
            <pc:sldMk cId="3295561134" sldId="272"/>
            <ac:spMk id="7" creationId="{60372555-E1B6-8F8D-8905-743E0411C59E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2:34:46.939" v="334"/>
          <ac:spMkLst>
            <pc:docMk/>
            <pc:sldMk cId="3295561134" sldId="272"/>
            <ac:spMk id="8" creationId="{AE9E4B02-B016-85EA-1BE0-89EB34F7AB7B}"/>
          </ac:spMkLst>
        </pc:spChg>
        <pc:spChg chg="add mod">
          <ac:chgData name="FRANCISCO ADÃO ELOY JUNIOR" userId="S::francisco.eloy@fatec.sp.gov.br::ec5ac4ec-68f4-48bb-a4f1-9d67ae6bac78" providerId="AD" clId="Web-{82A4C90A-8AA4-8362-601E-AB7ED34D4E19}" dt="2024-10-10T22:34:46.939" v="334"/>
          <ac:spMkLst>
            <pc:docMk/>
            <pc:sldMk cId="3295561134" sldId="272"/>
            <ac:spMk id="12" creationId="{BE42098A-DD7F-0FFB-9D03-3EC334F8665D}"/>
          </ac:spMkLst>
        </pc:spChg>
        <pc:spChg chg="add mod">
          <ac:chgData name="FRANCISCO ADÃO ELOY JUNIOR" userId="S::francisco.eloy@fatec.sp.gov.br::ec5ac4ec-68f4-48bb-a4f1-9d67ae6bac78" providerId="AD" clId="Web-{82A4C90A-8AA4-8362-601E-AB7ED34D4E19}" dt="2024-10-10T22:34:50.424" v="335"/>
          <ac:spMkLst>
            <pc:docMk/>
            <pc:sldMk cId="3295561134" sldId="272"/>
            <ac:spMk id="14" creationId="{15D57BC2-A41B-555B-0B7B-A66CBDFF807E}"/>
          </ac:spMkLst>
        </pc:spChg>
      </pc:sldChg>
      <pc:sldChg chg="del">
        <pc:chgData name="FRANCISCO ADÃO ELOY JUNIOR" userId="S::francisco.eloy@fatec.sp.gov.br::ec5ac4ec-68f4-48bb-a4f1-9d67ae6bac78" providerId="AD" clId="Web-{82A4C90A-8AA4-8362-601E-AB7ED34D4E19}" dt="2024-10-10T22:25:16.701" v="274"/>
        <pc:sldMkLst>
          <pc:docMk/>
          <pc:sldMk cId="1885386966" sldId="273"/>
        </pc:sldMkLst>
      </pc:sldChg>
      <pc:sldChg chg="modSp ord">
        <pc:chgData name="FRANCISCO ADÃO ELOY JUNIOR" userId="S::francisco.eloy@fatec.sp.gov.br::ec5ac4ec-68f4-48bb-a4f1-9d67ae6bac78" providerId="AD" clId="Web-{82A4C90A-8AA4-8362-601E-AB7ED34D4E19}" dt="2024-10-10T20:51:33.772" v="23" actId="20577"/>
        <pc:sldMkLst>
          <pc:docMk/>
          <pc:sldMk cId="2768807978" sldId="278"/>
        </pc:sldMkLst>
        <pc:spChg chg="mod">
          <ac:chgData name="FRANCISCO ADÃO ELOY JUNIOR" userId="S::francisco.eloy@fatec.sp.gov.br::ec5ac4ec-68f4-48bb-a4f1-9d67ae6bac78" providerId="AD" clId="Web-{82A4C90A-8AA4-8362-601E-AB7ED34D4E19}" dt="2024-10-10T20:51:33.772" v="23" actId="20577"/>
          <ac:spMkLst>
            <pc:docMk/>
            <pc:sldMk cId="2768807978" sldId="278"/>
            <ac:spMk id="3" creationId="{618D8FA9-E79F-9691-E2EE-4F40F4351EEC}"/>
          </ac:spMkLst>
        </pc:spChg>
      </pc:sldChg>
      <pc:sldChg chg="addSp delSp modSp">
        <pc:chgData name="FRANCISCO ADÃO ELOY JUNIOR" userId="S::francisco.eloy@fatec.sp.gov.br::ec5ac4ec-68f4-48bb-a4f1-9d67ae6bac78" providerId="AD" clId="Web-{82A4C90A-8AA4-8362-601E-AB7ED34D4E19}" dt="2024-10-10T22:15:50.307" v="165"/>
        <pc:sldMkLst>
          <pc:docMk/>
          <pc:sldMk cId="2363333038" sldId="279"/>
        </pc:sldMkLst>
        <pc:spChg chg="add del mod">
          <ac:chgData name="FRANCISCO ADÃO ELOY JUNIOR" userId="S::francisco.eloy@fatec.sp.gov.br::ec5ac4ec-68f4-48bb-a4f1-9d67ae6bac78" providerId="AD" clId="Web-{82A4C90A-8AA4-8362-601E-AB7ED34D4E19}" dt="2024-10-10T22:10:39.657" v="155"/>
          <ac:spMkLst>
            <pc:docMk/>
            <pc:sldMk cId="2363333038" sldId="279"/>
            <ac:spMk id="2" creationId="{F9A3A63E-75B5-D5BF-AFE3-20850B44651C}"/>
          </ac:spMkLst>
        </pc:spChg>
        <pc:spChg chg="add mod">
          <ac:chgData name="FRANCISCO ADÃO ELOY JUNIOR" userId="S::francisco.eloy@fatec.sp.gov.br::ec5ac4ec-68f4-48bb-a4f1-9d67ae6bac78" providerId="AD" clId="Web-{82A4C90A-8AA4-8362-601E-AB7ED34D4E19}" dt="2024-10-10T22:13:57.413" v="161"/>
          <ac:spMkLst>
            <pc:docMk/>
            <pc:sldMk cId="2363333038" sldId="279"/>
            <ac:spMk id="3" creationId="{5BC0EDAA-AE2F-4A71-9B15-2B8EFE9BFDF6}"/>
          </ac:spMkLst>
        </pc:spChg>
        <pc:spChg chg="add mod">
          <ac:chgData name="FRANCISCO ADÃO ELOY JUNIOR" userId="S::francisco.eloy@fatec.sp.gov.br::ec5ac4ec-68f4-48bb-a4f1-9d67ae6bac78" providerId="AD" clId="Web-{82A4C90A-8AA4-8362-601E-AB7ED34D4E19}" dt="2024-10-10T22:13:57.429" v="162"/>
          <ac:spMkLst>
            <pc:docMk/>
            <pc:sldMk cId="2363333038" sldId="279"/>
            <ac:spMk id="4" creationId="{FECA0B4A-85A6-4B60-A5F7-BEFBC2501A4E}"/>
          </ac:spMkLst>
        </pc:spChg>
        <pc:spChg chg="add">
          <ac:chgData name="FRANCISCO ADÃO ELOY JUNIOR" userId="S::francisco.eloy@fatec.sp.gov.br::ec5ac4ec-68f4-48bb-a4f1-9d67ae6bac78" providerId="AD" clId="Web-{82A4C90A-8AA4-8362-601E-AB7ED34D4E19}" dt="2024-10-10T22:13:01.708" v="156"/>
          <ac:spMkLst>
            <pc:docMk/>
            <pc:sldMk cId="2363333038" sldId="279"/>
            <ac:spMk id="5" creationId="{553DC8FA-E239-45CF-8600-6BF99DF6B885}"/>
          </ac:spMkLst>
        </pc:spChg>
        <pc:picChg chg="add mod">
          <ac:chgData name="FRANCISCO ADÃO ELOY JUNIOR" userId="S::francisco.eloy@fatec.sp.gov.br::ec5ac4ec-68f4-48bb-a4f1-9d67ae6bac78" providerId="AD" clId="Web-{82A4C90A-8AA4-8362-601E-AB7ED34D4E19}" dt="2024-10-10T22:15:50.307" v="165"/>
          <ac:picMkLst>
            <pc:docMk/>
            <pc:sldMk cId="2363333038" sldId="279"/>
            <ac:picMk id="6" creationId="{A66F2FDF-3674-4067-BA66-3A9ECCC7393A}"/>
          </ac:picMkLst>
        </pc:picChg>
        <pc:picChg chg="add">
          <ac:chgData name="FRANCISCO ADÃO ELOY JUNIOR" userId="S::francisco.eloy@fatec.sp.gov.br::ec5ac4ec-68f4-48bb-a4f1-9d67ae6bac78" providerId="AD" clId="Web-{82A4C90A-8AA4-8362-601E-AB7ED34D4E19}" dt="2024-10-10T22:13:01.708" v="156"/>
          <ac:picMkLst>
            <pc:docMk/>
            <pc:sldMk cId="2363333038" sldId="279"/>
            <ac:picMk id="7" creationId="{899C0037-2CC9-4616-9FC7-0B33C1573020}"/>
          </ac:picMkLst>
        </pc:picChg>
        <pc:picChg chg="add">
          <ac:chgData name="FRANCISCO ADÃO ELOY JUNIOR" userId="S::francisco.eloy@fatec.sp.gov.br::ec5ac4ec-68f4-48bb-a4f1-9d67ae6bac78" providerId="AD" clId="Web-{82A4C90A-8AA4-8362-601E-AB7ED34D4E19}" dt="2024-10-10T22:13:01.708" v="156"/>
          <ac:picMkLst>
            <pc:docMk/>
            <pc:sldMk cId="2363333038" sldId="279"/>
            <ac:picMk id="8" creationId="{3134BB8E-D0F1-44D0-A5C0-6AC065FEC69C}"/>
          </ac:picMkLst>
        </pc:picChg>
        <pc:picChg chg="add">
          <ac:chgData name="FRANCISCO ADÃO ELOY JUNIOR" userId="S::francisco.eloy@fatec.sp.gov.br::ec5ac4ec-68f4-48bb-a4f1-9d67ae6bac78" providerId="AD" clId="Web-{82A4C90A-8AA4-8362-601E-AB7ED34D4E19}" dt="2024-10-10T22:13:01.708" v="156"/>
          <ac:picMkLst>
            <pc:docMk/>
            <pc:sldMk cId="2363333038" sldId="279"/>
            <ac:picMk id="9" creationId="{D22CB08E-3720-4530-9309-213038FC4064}"/>
          </ac:picMkLst>
        </pc:picChg>
        <pc:picChg chg="add">
          <ac:chgData name="FRANCISCO ADÃO ELOY JUNIOR" userId="S::francisco.eloy@fatec.sp.gov.br::ec5ac4ec-68f4-48bb-a4f1-9d67ae6bac78" providerId="AD" clId="Web-{82A4C90A-8AA4-8362-601E-AB7ED34D4E19}" dt="2024-10-10T22:13:01.708" v="156"/>
          <ac:picMkLst>
            <pc:docMk/>
            <pc:sldMk cId="2363333038" sldId="279"/>
            <ac:picMk id="10" creationId="{5109BF6C-11DA-4B9B-9384-AC0A4E0294A2}"/>
          </ac:picMkLst>
        </pc:picChg>
        <pc:picChg chg="add">
          <ac:chgData name="FRANCISCO ADÃO ELOY JUNIOR" userId="S::francisco.eloy@fatec.sp.gov.br::ec5ac4ec-68f4-48bb-a4f1-9d67ae6bac78" providerId="AD" clId="Web-{82A4C90A-8AA4-8362-601E-AB7ED34D4E19}" dt="2024-10-10T22:13:01.708" v="156"/>
          <ac:picMkLst>
            <pc:docMk/>
            <pc:sldMk cId="2363333038" sldId="279"/>
            <ac:picMk id="11" creationId="{10AFC5BD-8956-48F4-BB08-27637C8BCC48}"/>
          </ac:picMkLst>
        </pc:picChg>
        <pc:picChg chg="add">
          <ac:chgData name="FRANCISCO ADÃO ELOY JUNIOR" userId="S::francisco.eloy@fatec.sp.gov.br::ec5ac4ec-68f4-48bb-a4f1-9d67ae6bac78" providerId="AD" clId="Web-{82A4C90A-8AA4-8362-601E-AB7ED34D4E19}" dt="2024-10-10T22:13:01.708" v="156"/>
          <ac:picMkLst>
            <pc:docMk/>
            <pc:sldMk cId="2363333038" sldId="279"/>
            <ac:picMk id="12" creationId="{D2E82935-E55B-4A5C-9193-6AB31056C6C6}"/>
          </ac:picMkLst>
        </pc:picChg>
        <pc:picChg chg="add">
          <ac:chgData name="FRANCISCO ADÃO ELOY JUNIOR" userId="S::francisco.eloy@fatec.sp.gov.br::ec5ac4ec-68f4-48bb-a4f1-9d67ae6bac78" providerId="AD" clId="Web-{82A4C90A-8AA4-8362-601E-AB7ED34D4E19}" dt="2024-10-10T22:13:01.708" v="156"/>
          <ac:picMkLst>
            <pc:docMk/>
            <pc:sldMk cId="2363333038" sldId="279"/>
            <ac:picMk id="13" creationId="{0CBAA924-5B48-48A0-B78D-3636DEEB2A58}"/>
          </ac:picMkLst>
        </pc:picChg>
        <pc:picChg chg="add">
          <ac:chgData name="FRANCISCO ADÃO ELOY JUNIOR" userId="S::francisco.eloy@fatec.sp.gov.br::ec5ac4ec-68f4-48bb-a4f1-9d67ae6bac78" providerId="AD" clId="Web-{82A4C90A-8AA4-8362-601E-AB7ED34D4E19}" dt="2024-10-10T22:13:01.708" v="156"/>
          <ac:picMkLst>
            <pc:docMk/>
            <pc:sldMk cId="2363333038" sldId="279"/>
            <ac:picMk id="14" creationId="{8667BB91-B88A-4925-AF66-865D7ED1263F}"/>
          </ac:picMkLst>
        </pc:picChg>
        <pc:picChg chg="add">
          <ac:chgData name="FRANCISCO ADÃO ELOY JUNIOR" userId="S::francisco.eloy@fatec.sp.gov.br::ec5ac4ec-68f4-48bb-a4f1-9d67ae6bac78" providerId="AD" clId="Web-{82A4C90A-8AA4-8362-601E-AB7ED34D4E19}" dt="2024-10-10T22:13:01.708" v="156"/>
          <ac:picMkLst>
            <pc:docMk/>
            <pc:sldMk cId="2363333038" sldId="279"/>
            <ac:picMk id="15" creationId="{46C2ACAA-386C-4136-8941-8901D82596E2}"/>
          </ac:picMkLst>
        </pc:picChg>
      </pc:sldChg>
      <pc:sldChg chg="del">
        <pc:chgData name="FRANCISCO ADÃO ELOY JUNIOR" userId="S::francisco.eloy@fatec.sp.gov.br::ec5ac4ec-68f4-48bb-a4f1-9d67ae6bac78" providerId="AD" clId="Web-{82A4C90A-8AA4-8362-601E-AB7ED34D4E19}" dt="2024-10-10T20:51:51.398" v="25"/>
        <pc:sldMkLst>
          <pc:docMk/>
          <pc:sldMk cId="2795999784" sldId="280"/>
        </pc:sldMkLst>
      </pc:sldChg>
      <pc:sldChg chg="delSp modSp new del mod modClrScheme chgLayout">
        <pc:chgData name="FRANCISCO ADÃO ELOY JUNIOR" userId="S::francisco.eloy@fatec.sp.gov.br::ec5ac4ec-68f4-48bb-a4f1-9d67ae6bac78" providerId="AD" clId="Web-{82A4C90A-8AA4-8362-601E-AB7ED34D4E19}" dt="2024-10-10T20:52:04.929" v="27"/>
        <pc:sldMkLst>
          <pc:docMk/>
          <pc:sldMk cId="2279339747" sldId="282"/>
        </pc:sldMkLst>
        <pc:spChg chg="del">
          <ac:chgData name="FRANCISCO ADÃO ELOY JUNIOR" userId="S::francisco.eloy@fatec.sp.gov.br::ec5ac4ec-68f4-48bb-a4f1-9d67ae6bac78" providerId="AD" clId="Web-{82A4C90A-8AA4-8362-601E-AB7ED34D4E19}" dt="2024-10-10T20:12:43.339" v="14"/>
          <ac:spMkLst>
            <pc:docMk/>
            <pc:sldMk cId="2279339747" sldId="282"/>
            <ac:spMk id="2" creationId="{C8016561-5227-7944-20B3-BAAFBE73F5B9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12:43.339" v="14"/>
          <ac:spMkLst>
            <pc:docMk/>
            <pc:sldMk cId="2279339747" sldId="282"/>
            <ac:spMk id="3" creationId="{1B3A7746-297E-D825-F717-1688B0750C43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12:43.339" v="14"/>
          <ac:spMkLst>
            <pc:docMk/>
            <pc:sldMk cId="2279339747" sldId="282"/>
            <ac:spMk id="4" creationId="{4E364C1D-2674-7633-C82C-E3675DDD7BE5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12:43.339" v="14"/>
          <ac:spMkLst>
            <pc:docMk/>
            <pc:sldMk cId="2279339747" sldId="282"/>
            <ac:spMk id="5" creationId="{6CFCCEB6-615D-E146-0F51-FBA258D5BADA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12:43.339" v="14"/>
          <ac:spMkLst>
            <pc:docMk/>
            <pc:sldMk cId="2279339747" sldId="282"/>
            <ac:spMk id="6" creationId="{47AE75D0-02F6-F2ED-6033-1B5423EDEF61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12:43.339" v="14"/>
          <ac:spMkLst>
            <pc:docMk/>
            <pc:sldMk cId="2279339747" sldId="282"/>
            <ac:spMk id="7" creationId="{FA993F2C-B764-42B2-CD72-261142FADF00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12:43.339" v="14"/>
          <ac:spMkLst>
            <pc:docMk/>
            <pc:sldMk cId="2279339747" sldId="282"/>
            <ac:spMk id="8" creationId="{6AC758A8-8E86-F5EF-8B7F-EC10FC62A201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12:43.339" v="14"/>
          <ac:spMkLst>
            <pc:docMk/>
            <pc:sldMk cId="2279339747" sldId="282"/>
            <ac:spMk id="9" creationId="{A0D74804-DE47-8A32-BE0C-3DF437355813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12:43.339" v="14"/>
          <ac:spMkLst>
            <pc:docMk/>
            <pc:sldMk cId="2279339747" sldId="282"/>
            <ac:spMk id="10" creationId="{945D89A1-7D47-3DC4-201C-15FB9486BEC1}"/>
          </ac:spMkLst>
        </pc:spChg>
        <pc:graphicFrameChg chg="mod">
          <ac:chgData name="FRANCISCO ADÃO ELOY JUNIOR" userId="S::francisco.eloy@fatec.sp.gov.br::ec5ac4ec-68f4-48bb-a4f1-9d67ae6bac78" providerId="AD" clId="Web-{82A4C90A-8AA4-8362-601E-AB7ED34D4E19}" dt="2024-10-10T20:13:39.076" v="16" actId="14100"/>
          <ac:graphicFrameMkLst>
            <pc:docMk/>
            <pc:sldMk cId="2279339747" sldId="282"/>
            <ac:graphicFrameMk id="11" creationId="{783640AB-E9DF-208B-6B44-0D2FC61E1D46}"/>
          </ac:graphicFrameMkLst>
        </pc:graphicFrameChg>
      </pc:sldChg>
      <pc:sldChg chg="new del">
        <pc:chgData name="FRANCISCO ADÃO ELOY JUNIOR" userId="S::francisco.eloy@fatec.sp.gov.br::ec5ac4ec-68f4-48bb-a4f1-9d67ae6bac78" providerId="AD" clId="Web-{82A4C90A-8AA4-8362-601E-AB7ED34D4E19}" dt="2024-10-10T22:06:43.931" v="150"/>
        <pc:sldMkLst>
          <pc:docMk/>
          <pc:sldMk cId="3462473661" sldId="282"/>
        </pc:sldMkLst>
      </pc:sldChg>
      <pc:sldChg chg="delSp new del mod modClrScheme chgLayout">
        <pc:chgData name="FRANCISCO ADÃO ELOY JUNIOR" userId="S::francisco.eloy@fatec.sp.gov.br::ec5ac4ec-68f4-48bb-a4f1-9d67ae6bac78" providerId="AD" clId="Web-{82A4C90A-8AA4-8362-601E-AB7ED34D4E19}" dt="2024-10-10T20:52:14.508" v="29"/>
        <pc:sldMkLst>
          <pc:docMk/>
          <pc:sldMk cId="4239936322" sldId="283"/>
        </pc:sldMkLst>
        <pc:spChg chg="del">
          <ac:chgData name="FRANCISCO ADÃO ELOY JUNIOR" userId="S::francisco.eloy@fatec.sp.gov.br::ec5ac4ec-68f4-48bb-a4f1-9d67ae6bac78" providerId="AD" clId="Web-{82A4C90A-8AA4-8362-601E-AB7ED34D4E19}" dt="2024-10-10T20:52:11.258" v="28"/>
          <ac:spMkLst>
            <pc:docMk/>
            <pc:sldMk cId="4239936322" sldId="283"/>
            <ac:spMk id="2" creationId="{6D1B37E3-EC14-7102-1DAE-827E86AB74AF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52:11.258" v="28"/>
          <ac:spMkLst>
            <pc:docMk/>
            <pc:sldMk cId="4239936322" sldId="283"/>
            <ac:spMk id="3" creationId="{6326F25C-4679-2A67-869F-E7823EE7F2C0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52:11.258" v="28"/>
          <ac:spMkLst>
            <pc:docMk/>
            <pc:sldMk cId="4239936322" sldId="283"/>
            <ac:spMk id="4" creationId="{40CAFB28-F3EB-CC1A-875D-854310251B0A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52:11.258" v="28"/>
          <ac:spMkLst>
            <pc:docMk/>
            <pc:sldMk cId="4239936322" sldId="283"/>
            <ac:spMk id="5" creationId="{442830DF-0C50-4079-76ED-03F492AAFB8B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52:11.258" v="28"/>
          <ac:spMkLst>
            <pc:docMk/>
            <pc:sldMk cId="4239936322" sldId="283"/>
            <ac:spMk id="6" creationId="{C096C5D9-89D7-ADB5-FDBC-DCB62A8B1A72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52:11.258" v="28"/>
          <ac:spMkLst>
            <pc:docMk/>
            <pc:sldMk cId="4239936322" sldId="283"/>
            <ac:spMk id="7" creationId="{566D255F-B847-DB3E-4A4C-40C07F1DA33B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52:11.258" v="28"/>
          <ac:spMkLst>
            <pc:docMk/>
            <pc:sldMk cId="4239936322" sldId="283"/>
            <ac:spMk id="8" creationId="{34F65180-C302-2D45-22E9-DD3DF7F21F94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52:11.258" v="28"/>
          <ac:spMkLst>
            <pc:docMk/>
            <pc:sldMk cId="4239936322" sldId="283"/>
            <ac:spMk id="9" creationId="{2823A67D-668F-790D-82E3-0E88173338BC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52:11.258" v="28"/>
          <ac:spMkLst>
            <pc:docMk/>
            <pc:sldMk cId="4239936322" sldId="283"/>
            <ac:spMk id="10" creationId="{BFDCF4B0-6FF7-55A9-72BE-07D6678CF3A8}"/>
          </ac:spMkLst>
        </pc:spChg>
      </pc:sldChg>
      <pc:sldChg chg="add">
        <pc:chgData name="FRANCISCO ADÃO ELOY JUNIOR" userId="S::francisco.eloy@fatec.sp.gov.br::ec5ac4ec-68f4-48bb-a4f1-9d67ae6bac78" providerId="AD" clId="Web-{82A4C90A-8AA4-8362-601E-AB7ED34D4E19}" dt="2024-10-10T22:06:05.258" v="107"/>
        <pc:sldMkLst>
          <pc:docMk/>
          <pc:sldMk cId="3417647469" sldId="304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73" v="108"/>
        <pc:sldMkLst>
          <pc:docMk/>
          <pc:sldMk cId="294280869" sldId="305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73" v="109"/>
        <pc:sldMkLst>
          <pc:docMk/>
          <pc:sldMk cId="3472255789" sldId="306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73" v="110"/>
        <pc:sldMkLst>
          <pc:docMk/>
          <pc:sldMk cId="735903905" sldId="30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73" v="111"/>
        <pc:sldMkLst>
          <pc:docMk/>
          <pc:sldMk cId="221412430" sldId="30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89" v="112"/>
        <pc:sldMkLst>
          <pc:docMk/>
          <pc:sldMk cId="3282127070" sldId="30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89" v="113"/>
        <pc:sldMkLst>
          <pc:docMk/>
          <pc:sldMk cId="3387094535" sldId="310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89" v="114"/>
        <pc:sldMkLst>
          <pc:docMk/>
          <pc:sldMk cId="658728969" sldId="311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04" v="115"/>
        <pc:sldMkLst>
          <pc:docMk/>
          <pc:sldMk cId="329882197" sldId="313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04" v="116"/>
        <pc:sldMkLst>
          <pc:docMk/>
          <pc:sldMk cId="1581480728" sldId="314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04" v="117"/>
        <pc:sldMkLst>
          <pc:docMk/>
          <pc:sldMk cId="2086125845" sldId="315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20" v="118"/>
        <pc:sldMkLst>
          <pc:docMk/>
          <pc:sldMk cId="2649698820" sldId="316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20" v="119"/>
        <pc:sldMkLst>
          <pc:docMk/>
          <pc:sldMk cId="3859799563" sldId="31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20" v="120"/>
        <pc:sldMkLst>
          <pc:docMk/>
          <pc:sldMk cId="2218368400" sldId="31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20" v="121"/>
        <pc:sldMkLst>
          <pc:docMk/>
          <pc:sldMk cId="2014965770" sldId="31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36" v="122"/>
        <pc:sldMkLst>
          <pc:docMk/>
          <pc:sldMk cId="915539751" sldId="320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36" v="124"/>
        <pc:sldMkLst>
          <pc:docMk/>
          <pc:sldMk cId="3071907474" sldId="32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4.945" v="35"/>
        <pc:sldMkLst>
          <pc:docMk/>
          <pc:sldMk cId="2592091933" sldId="324"/>
        </pc:sldMkLst>
      </pc:sldChg>
      <pc:sldChg chg="add del">
        <pc:chgData name="FRANCISCO ADÃO ELOY JUNIOR" userId="S::francisco.eloy@fatec.sp.gov.br::ec5ac4ec-68f4-48bb-a4f1-9d67ae6bac78" providerId="AD" clId="Web-{82A4C90A-8AA4-8362-601E-AB7ED34D4E19}" dt="2024-10-11T01:57:26.864" v="339"/>
        <pc:sldMkLst>
          <pc:docMk/>
          <pc:sldMk cId="805388148" sldId="325"/>
        </pc:sldMkLst>
      </pc:sldChg>
      <pc:sldChg chg="add del">
        <pc:chgData name="FRANCISCO ADÃO ELOY JUNIOR" userId="S::francisco.eloy@fatec.sp.gov.br::ec5ac4ec-68f4-48bb-a4f1-9d67ae6bac78" providerId="AD" clId="Web-{82A4C90A-8AA4-8362-601E-AB7ED34D4E19}" dt="2024-10-11T01:57:26.864" v="338"/>
        <pc:sldMkLst>
          <pc:docMk/>
          <pc:sldMk cId="1126195371" sldId="326"/>
        </pc:sldMkLst>
      </pc:sldChg>
      <pc:sldChg chg="add del">
        <pc:chgData name="FRANCISCO ADÃO ELOY JUNIOR" userId="S::francisco.eloy@fatec.sp.gov.br::ec5ac4ec-68f4-48bb-a4f1-9d67ae6bac78" providerId="AD" clId="Web-{82A4C90A-8AA4-8362-601E-AB7ED34D4E19}" dt="2024-10-11T01:57:26.864" v="337"/>
        <pc:sldMkLst>
          <pc:docMk/>
          <pc:sldMk cId="9840401" sldId="32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67" v="130"/>
        <pc:sldMkLst>
          <pc:docMk/>
          <pc:sldMk cId="947717322" sldId="32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67" v="131"/>
        <pc:sldMkLst>
          <pc:docMk/>
          <pc:sldMk cId="3191697144" sldId="32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67" v="132"/>
        <pc:sldMkLst>
          <pc:docMk/>
          <pc:sldMk cId="3249501352" sldId="330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83" v="133"/>
        <pc:sldMkLst>
          <pc:docMk/>
          <pc:sldMk cId="3880157590" sldId="331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83" v="134"/>
        <pc:sldMkLst>
          <pc:docMk/>
          <pc:sldMk cId="2684013266" sldId="33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83" v="135"/>
        <pc:sldMkLst>
          <pc:docMk/>
          <pc:sldMk cId="2878886697" sldId="333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98" v="136"/>
        <pc:sldMkLst>
          <pc:docMk/>
          <pc:sldMk cId="1745636320" sldId="334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98" v="137"/>
        <pc:sldMkLst>
          <pc:docMk/>
          <pc:sldMk cId="2036645905" sldId="335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98" v="138"/>
        <pc:sldMkLst>
          <pc:docMk/>
          <pc:sldMk cId="1326818183" sldId="336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414" v="139"/>
        <pc:sldMkLst>
          <pc:docMk/>
          <pc:sldMk cId="1680854091" sldId="33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414" v="140"/>
        <pc:sldMkLst>
          <pc:docMk/>
          <pc:sldMk cId="303722469" sldId="33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414" v="141"/>
        <pc:sldMkLst>
          <pc:docMk/>
          <pc:sldMk cId="2968296232" sldId="33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429" v="142"/>
        <pc:sldMkLst>
          <pc:docMk/>
          <pc:sldMk cId="2652431202" sldId="340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429" v="143"/>
        <pc:sldMkLst>
          <pc:docMk/>
          <pc:sldMk cId="2162799701" sldId="341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445" v="144"/>
        <pc:sldMkLst>
          <pc:docMk/>
          <pc:sldMk cId="4233295085" sldId="34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445" v="145"/>
        <pc:sldMkLst>
          <pc:docMk/>
          <pc:sldMk cId="4204594973" sldId="344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461" v="146"/>
        <pc:sldMkLst>
          <pc:docMk/>
          <pc:sldMk cId="2460264093" sldId="345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461" v="147"/>
        <pc:sldMkLst>
          <pc:docMk/>
          <pc:sldMk cId="737895926" sldId="346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4.961" v="36"/>
        <pc:sldMkLst>
          <pc:docMk/>
          <pc:sldMk cId="2439418121" sldId="350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4.961" v="37"/>
        <pc:sldMkLst>
          <pc:docMk/>
          <pc:sldMk cId="2791947093" sldId="351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4.961" v="38"/>
        <pc:sldMkLst>
          <pc:docMk/>
          <pc:sldMk cId="3591778030" sldId="35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4.976" v="40"/>
        <pc:sldMkLst>
          <pc:docMk/>
          <pc:sldMk cId="106922896" sldId="353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17" v="71"/>
        <pc:sldMkLst>
          <pc:docMk/>
          <pc:sldMk cId="1573020249" sldId="355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48" v="80"/>
        <pc:sldMkLst>
          <pc:docMk/>
          <pc:sldMk cId="2434431358" sldId="35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64" v="82"/>
        <pc:sldMkLst>
          <pc:docMk/>
          <pc:sldMk cId="136264905" sldId="35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64" v="83"/>
        <pc:sldMkLst>
          <pc:docMk/>
          <pc:sldMk cId="431506573" sldId="35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70" v="62"/>
        <pc:sldMkLst>
          <pc:docMk/>
          <pc:sldMk cId="2970552065" sldId="36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4.961" v="39"/>
        <pc:sldMkLst>
          <pc:docMk/>
          <pc:sldMk cId="2545404692" sldId="36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4.976" v="41"/>
        <pc:sldMkLst>
          <pc:docMk/>
          <pc:sldMk cId="2284311736" sldId="36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4.976" v="42"/>
        <pc:sldMkLst>
          <pc:docMk/>
          <pc:sldMk cId="1918747585" sldId="36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4.992" v="43"/>
        <pc:sldMkLst>
          <pc:docMk/>
          <pc:sldMk cId="2605931826" sldId="370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4.992" v="44"/>
        <pc:sldMkLst>
          <pc:docMk/>
          <pc:sldMk cId="3214545618" sldId="371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4.992" v="45"/>
        <pc:sldMkLst>
          <pc:docMk/>
          <pc:sldMk cId="2558947547" sldId="37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08" v="46"/>
        <pc:sldMkLst>
          <pc:docMk/>
          <pc:sldMk cId="1058296840" sldId="373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08" v="47"/>
        <pc:sldMkLst>
          <pc:docMk/>
          <pc:sldMk cId="2137299637" sldId="374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08" v="48"/>
        <pc:sldMkLst>
          <pc:docMk/>
          <pc:sldMk cId="2085603285" sldId="375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08" v="49"/>
        <pc:sldMkLst>
          <pc:docMk/>
          <pc:sldMk cId="3762497793" sldId="376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23" v="50"/>
        <pc:sldMkLst>
          <pc:docMk/>
          <pc:sldMk cId="535037540" sldId="37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23" v="52"/>
        <pc:sldMkLst>
          <pc:docMk/>
          <pc:sldMk cId="158616333" sldId="37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23" v="51"/>
        <pc:sldMkLst>
          <pc:docMk/>
          <pc:sldMk cId="1574561309" sldId="37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39" v="53"/>
        <pc:sldMkLst>
          <pc:docMk/>
          <pc:sldMk cId="1022251845" sldId="380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39" v="54"/>
        <pc:sldMkLst>
          <pc:docMk/>
          <pc:sldMk cId="2254210236" sldId="381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39" v="55"/>
        <pc:sldMkLst>
          <pc:docMk/>
          <pc:sldMk cId="1669548161" sldId="38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54" v="56"/>
        <pc:sldMkLst>
          <pc:docMk/>
          <pc:sldMk cId="3312274010" sldId="383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54" v="57"/>
        <pc:sldMkLst>
          <pc:docMk/>
          <pc:sldMk cId="1463512477" sldId="384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54" v="58"/>
        <pc:sldMkLst>
          <pc:docMk/>
          <pc:sldMk cId="747806270" sldId="385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70" v="59"/>
        <pc:sldMkLst>
          <pc:docMk/>
          <pc:sldMk cId="2749438004" sldId="386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70" v="60"/>
        <pc:sldMkLst>
          <pc:docMk/>
          <pc:sldMk cId="2324372261" sldId="38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70" v="61"/>
        <pc:sldMkLst>
          <pc:docMk/>
          <pc:sldMk cId="3561994099" sldId="38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86" v="63"/>
        <pc:sldMkLst>
          <pc:docMk/>
          <pc:sldMk cId="1119414748" sldId="38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86" v="64"/>
        <pc:sldMkLst>
          <pc:docMk/>
          <pc:sldMk cId="429414004" sldId="390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86" v="65"/>
        <pc:sldMkLst>
          <pc:docMk/>
          <pc:sldMk cId="586759917" sldId="391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86" v="66"/>
        <pc:sldMkLst>
          <pc:docMk/>
          <pc:sldMk cId="2391634161" sldId="39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01" v="67"/>
        <pc:sldMkLst>
          <pc:docMk/>
          <pc:sldMk cId="4024327059" sldId="393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01" v="68"/>
        <pc:sldMkLst>
          <pc:docMk/>
          <pc:sldMk cId="2865785388" sldId="394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01" v="69"/>
        <pc:sldMkLst>
          <pc:docMk/>
          <pc:sldMk cId="1422311126" sldId="395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01" v="70"/>
        <pc:sldMkLst>
          <pc:docMk/>
          <pc:sldMk cId="2805735383" sldId="396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17" v="72"/>
        <pc:sldMkLst>
          <pc:docMk/>
          <pc:sldMk cId="4024154948" sldId="39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17" v="73"/>
        <pc:sldMkLst>
          <pc:docMk/>
          <pc:sldMk cId="3500801642" sldId="39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33" v="74"/>
        <pc:sldMkLst>
          <pc:docMk/>
          <pc:sldMk cId="704235607" sldId="39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33" v="77"/>
        <pc:sldMkLst>
          <pc:docMk/>
          <pc:sldMk cId="3697544607" sldId="401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48" v="78"/>
        <pc:sldMkLst>
          <pc:docMk/>
          <pc:sldMk cId="2927091205" sldId="40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48" v="79"/>
        <pc:sldMkLst>
          <pc:docMk/>
          <pc:sldMk cId="1769402602" sldId="403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64" v="84"/>
        <pc:sldMkLst>
          <pc:docMk/>
          <pc:sldMk cId="2127326837" sldId="40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64" v="85"/>
        <pc:sldMkLst>
          <pc:docMk/>
          <pc:sldMk cId="2806647795" sldId="40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79" v="86"/>
        <pc:sldMkLst>
          <pc:docMk/>
          <pc:sldMk cId="3163629131" sldId="40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79" v="87"/>
        <pc:sldMkLst>
          <pc:docMk/>
          <pc:sldMk cId="3239449796" sldId="410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79" v="88"/>
        <pc:sldMkLst>
          <pc:docMk/>
          <pc:sldMk cId="3871217115" sldId="411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95" v="89"/>
        <pc:sldMkLst>
          <pc:docMk/>
          <pc:sldMk cId="4224423477" sldId="41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95" v="90"/>
        <pc:sldMkLst>
          <pc:docMk/>
          <pc:sldMk cId="2397922436" sldId="413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95" v="91"/>
        <pc:sldMkLst>
          <pc:docMk/>
          <pc:sldMk cId="1989555775" sldId="414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95" v="92"/>
        <pc:sldMkLst>
          <pc:docMk/>
          <pc:sldMk cId="4043615005" sldId="415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11" v="93"/>
        <pc:sldMkLst>
          <pc:docMk/>
          <pc:sldMk cId="683044316" sldId="416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11" v="94"/>
        <pc:sldMkLst>
          <pc:docMk/>
          <pc:sldMk cId="2809060840" sldId="41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11" v="95"/>
        <pc:sldMkLst>
          <pc:docMk/>
          <pc:sldMk cId="188038719" sldId="41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26" v="96"/>
        <pc:sldMkLst>
          <pc:docMk/>
          <pc:sldMk cId="3109882733" sldId="41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26" v="97"/>
        <pc:sldMkLst>
          <pc:docMk/>
          <pc:sldMk cId="2008994965" sldId="420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26" v="98"/>
        <pc:sldMkLst>
          <pc:docMk/>
          <pc:sldMk cId="3458325716" sldId="42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26" v="99"/>
        <pc:sldMkLst>
          <pc:docMk/>
          <pc:sldMk cId="4137513714" sldId="423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26" v="100"/>
        <pc:sldMkLst>
          <pc:docMk/>
          <pc:sldMk cId="4256485952" sldId="424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42" v="101"/>
        <pc:sldMkLst>
          <pc:docMk/>
          <pc:sldMk cId="1544560262" sldId="425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42" v="102"/>
        <pc:sldMkLst>
          <pc:docMk/>
          <pc:sldMk cId="1004515212" sldId="426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42" v="103"/>
        <pc:sldMkLst>
          <pc:docMk/>
          <pc:sldMk cId="4179269325" sldId="42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58" v="104"/>
        <pc:sldMkLst>
          <pc:docMk/>
          <pc:sldMk cId="1015539495" sldId="42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58" v="105"/>
        <pc:sldMkLst>
          <pc:docMk/>
          <pc:sldMk cId="2397567625" sldId="42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58" v="106"/>
        <pc:sldMkLst>
          <pc:docMk/>
          <pc:sldMk cId="3262143203" sldId="430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33" v="75"/>
        <pc:sldMkLst>
          <pc:docMk/>
          <pc:sldMk cId="2110227163" sldId="46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36" v="123"/>
        <pc:sldMkLst>
          <pc:docMk/>
          <pc:sldMk cId="1211531072" sldId="465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36" v="125"/>
        <pc:sldMkLst>
          <pc:docMk/>
          <pc:sldMk cId="1386109568" sldId="466"/>
        </pc:sldMkLst>
      </pc:sldChg>
      <pc:sldChg chg="add del">
        <pc:chgData name="FRANCISCO ADÃO ELOY JUNIOR" userId="S::francisco.eloy@fatec.sp.gov.br::ec5ac4ec-68f4-48bb-a4f1-9d67ae6bac78" providerId="AD" clId="Web-{82A4C90A-8AA4-8362-601E-AB7ED34D4E19}" dt="2024-10-11T01:57:26.880" v="340"/>
        <pc:sldMkLst>
          <pc:docMk/>
          <pc:sldMk cId="1731352234" sldId="46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33" v="76"/>
        <pc:sldMkLst>
          <pc:docMk/>
          <pc:sldMk cId="385519143" sldId="534"/>
        </pc:sldMkLst>
      </pc:sldChg>
      <pc:sldChg chg="add del">
        <pc:chgData name="FRANCISCO ADÃO ELOY JUNIOR" userId="S::francisco.eloy@fatec.sp.gov.br::ec5ac4ec-68f4-48bb-a4f1-9d67ae6bac78" providerId="AD" clId="Web-{82A4C90A-8AA4-8362-601E-AB7ED34D4E19}" dt="2024-10-10T23:31:17.655" v="336"/>
        <pc:sldMkLst>
          <pc:docMk/>
          <pc:sldMk cId="586811925" sldId="535"/>
        </pc:sldMkLst>
      </pc:sldChg>
      <pc:sldChg chg="modSp add replId">
        <pc:chgData name="FRANCISCO ADÃO ELOY JUNIOR" userId="S::francisco.eloy@fatec.sp.gov.br::ec5ac4ec-68f4-48bb-a4f1-9d67ae6bac78" providerId="AD" clId="Web-{82A4C90A-8AA4-8362-601E-AB7ED34D4E19}" dt="2024-10-10T22:06:39.415" v="149" actId="20577"/>
        <pc:sldMkLst>
          <pc:docMk/>
          <pc:sldMk cId="3080385034" sldId="536"/>
        </pc:sldMkLst>
        <pc:spChg chg="mod">
          <ac:chgData name="FRANCISCO ADÃO ELOY JUNIOR" userId="S::francisco.eloy@fatec.sp.gov.br::ec5ac4ec-68f4-48bb-a4f1-9d67ae6bac78" providerId="AD" clId="Web-{82A4C90A-8AA4-8362-601E-AB7ED34D4E19}" dt="2024-10-10T22:06:39.415" v="149" actId="20577"/>
          <ac:spMkLst>
            <pc:docMk/>
            <pc:sldMk cId="3080385034" sldId="536"/>
            <ac:spMk id="2" creationId="{B885A6AA-D81C-6E01-58E6-D7ED9233D9A6}"/>
          </ac:spMkLst>
        </pc:spChg>
      </pc:sldChg>
      <pc:sldChg chg="addSp delSp modSp new">
        <pc:chgData name="FRANCISCO ADÃO ELOY JUNIOR" userId="S::francisco.eloy@fatec.sp.gov.br::ec5ac4ec-68f4-48bb-a4f1-9d67ae6bac78" providerId="AD" clId="Web-{82A4C90A-8AA4-8362-601E-AB7ED34D4E19}" dt="2024-10-10T22:31:30.088" v="322"/>
        <pc:sldMkLst>
          <pc:docMk/>
          <pc:sldMk cId="2517451448" sldId="537"/>
        </pc:sldMkLst>
        <pc:spChg chg="mod">
          <ac:chgData name="FRANCISCO ADÃO ELOY JUNIOR" userId="S::francisco.eloy@fatec.sp.gov.br::ec5ac4ec-68f4-48bb-a4f1-9d67ae6bac78" providerId="AD" clId="Web-{82A4C90A-8AA4-8362-601E-AB7ED34D4E19}" dt="2024-10-10T22:21:04.958" v="201" actId="20577"/>
          <ac:spMkLst>
            <pc:docMk/>
            <pc:sldMk cId="2517451448" sldId="537"/>
            <ac:spMk id="2" creationId="{0D1F98B8-724C-36B3-FBCE-B257B05D1910}"/>
          </ac:spMkLst>
        </pc:spChg>
        <pc:spChg chg="mod">
          <ac:chgData name="FRANCISCO ADÃO ELOY JUNIOR" userId="S::francisco.eloy@fatec.sp.gov.br::ec5ac4ec-68f4-48bb-a4f1-9d67ae6bac78" providerId="AD" clId="Web-{82A4C90A-8AA4-8362-601E-AB7ED34D4E19}" dt="2024-10-10T22:22:01.414" v="214" actId="20577"/>
          <ac:spMkLst>
            <pc:docMk/>
            <pc:sldMk cId="2517451448" sldId="537"/>
            <ac:spMk id="5" creationId="{E60C07A2-92FC-CF6E-1E44-2B16AC9881F7}"/>
          </ac:spMkLst>
        </pc:spChg>
        <pc:spChg chg="mod">
          <ac:chgData name="FRANCISCO ADÃO ELOY JUNIOR" userId="S::francisco.eloy@fatec.sp.gov.br::ec5ac4ec-68f4-48bb-a4f1-9d67ae6bac78" providerId="AD" clId="Web-{82A4C90A-8AA4-8362-601E-AB7ED34D4E19}" dt="2024-10-10T22:22:44.009" v="240" actId="20577"/>
          <ac:spMkLst>
            <pc:docMk/>
            <pc:sldMk cId="2517451448" sldId="537"/>
            <ac:spMk id="6" creationId="{4E7E6D2C-6B81-EE19-7094-15FB30053C8A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2:21:37.412" v="202"/>
          <ac:spMkLst>
            <pc:docMk/>
            <pc:sldMk cId="2517451448" sldId="537"/>
            <ac:spMk id="9" creationId="{D190545B-CF1B-72B6-CA77-B0A4ED371DF1}"/>
          </ac:spMkLst>
        </pc:spChg>
        <pc:spChg chg="add del mod">
          <ac:chgData name="FRANCISCO ADÃO ELOY JUNIOR" userId="S::francisco.eloy@fatec.sp.gov.br::ec5ac4ec-68f4-48bb-a4f1-9d67ae6bac78" providerId="AD" clId="Web-{82A4C90A-8AA4-8362-601E-AB7ED34D4E19}" dt="2024-10-10T22:29:31.975" v="304"/>
          <ac:spMkLst>
            <pc:docMk/>
            <pc:sldMk cId="2517451448" sldId="537"/>
            <ac:spMk id="15" creationId="{94B832EC-394D-D8E3-4891-05AA6767D559}"/>
          </ac:spMkLst>
        </pc:spChg>
        <pc:spChg chg="add mod">
          <ac:chgData name="FRANCISCO ADÃO ELOY JUNIOR" userId="S::francisco.eloy@fatec.sp.gov.br::ec5ac4ec-68f4-48bb-a4f1-9d67ae6bac78" providerId="AD" clId="Web-{82A4C90A-8AA4-8362-601E-AB7ED34D4E19}" dt="2024-10-10T22:31:30.088" v="322"/>
          <ac:spMkLst>
            <pc:docMk/>
            <pc:sldMk cId="2517451448" sldId="537"/>
            <ac:spMk id="17" creationId="{43086AA4-DDF5-B498-1098-E26B92295572}"/>
          </ac:spMkLst>
        </pc:spChg>
        <pc:spChg chg="add del mod">
          <ac:chgData name="FRANCISCO ADÃO ELOY JUNIOR" userId="S::francisco.eloy@fatec.sp.gov.br::ec5ac4ec-68f4-48bb-a4f1-9d67ae6bac78" providerId="AD" clId="Web-{82A4C90A-8AA4-8362-601E-AB7ED34D4E19}" dt="2024-10-10T22:30:54.118" v="316"/>
          <ac:spMkLst>
            <pc:docMk/>
            <pc:sldMk cId="2517451448" sldId="537"/>
            <ac:spMk id="20" creationId="{FB83A912-4E71-53AB-3C43-325262B702BF}"/>
          </ac:spMkLst>
        </pc:spChg>
        <pc:picChg chg="add del mod ord modCrop">
          <ac:chgData name="FRANCISCO ADÃO ELOY JUNIOR" userId="S::francisco.eloy@fatec.sp.gov.br::ec5ac4ec-68f4-48bb-a4f1-9d67ae6bac78" providerId="AD" clId="Web-{82A4C90A-8AA4-8362-601E-AB7ED34D4E19}" dt="2024-10-10T22:30:47.727" v="315"/>
          <ac:picMkLst>
            <pc:docMk/>
            <pc:sldMk cId="2517451448" sldId="537"/>
            <ac:picMk id="11" creationId="{AAB2AAB6-747E-43D7-17BF-02DE2C5934CC}"/>
          </ac:picMkLst>
        </pc:picChg>
        <pc:picChg chg="add del mod modCrop">
          <ac:chgData name="FRANCISCO ADÃO ELOY JUNIOR" userId="S::francisco.eloy@fatec.sp.gov.br::ec5ac4ec-68f4-48bb-a4f1-9d67ae6bac78" providerId="AD" clId="Web-{82A4C90A-8AA4-8362-601E-AB7ED34D4E19}" dt="2024-10-10T22:30:45.071" v="314"/>
          <ac:picMkLst>
            <pc:docMk/>
            <pc:sldMk cId="2517451448" sldId="537"/>
            <ac:picMk id="13" creationId="{1A8BD2C6-044A-F660-2A6A-1AF288D8A39C}"/>
          </ac:picMkLst>
        </pc:picChg>
        <pc:picChg chg="add mod">
          <ac:chgData name="FRANCISCO ADÃO ELOY JUNIOR" userId="S::francisco.eloy@fatec.sp.gov.br::ec5ac4ec-68f4-48bb-a4f1-9d67ae6bac78" providerId="AD" clId="Web-{82A4C90A-8AA4-8362-601E-AB7ED34D4E19}" dt="2024-10-10T22:31:10.556" v="319" actId="1076"/>
          <ac:picMkLst>
            <pc:docMk/>
            <pc:sldMk cId="2517451448" sldId="537"/>
            <ac:picMk id="16" creationId="{5945AF1B-BD2C-D370-3E0D-4A398A4976B4}"/>
          </ac:picMkLst>
        </pc:picChg>
      </pc:sldChg>
      <pc:sldChg chg="addSp delSp modSp add replId">
        <pc:chgData name="FRANCISCO ADÃO ELOY JUNIOR" userId="S::francisco.eloy@fatec.sp.gov.br::ec5ac4ec-68f4-48bb-a4f1-9d67ae6bac78" providerId="AD" clId="Web-{82A4C90A-8AA4-8362-601E-AB7ED34D4E19}" dt="2024-10-10T22:34:01.907" v="331"/>
        <pc:sldMkLst>
          <pc:docMk/>
          <pc:sldMk cId="3969416152" sldId="538"/>
        </pc:sldMkLst>
        <pc:spChg chg="mod">
          <ac:chgData name="FRANCISCO ADÃO ELOY JUNIOR" userId="S::francisco.eloy@fatec.sp.gov.br::ec5ac4ec-68f4-48bb-a4f1-9d67ae6bac78" providerId="AD" clId="Web-{82A4C90A-8AA4-8362-601E-AB7ED34D4E19}" dt="2024-10-10T22:22:59.322" v="242" actId="20577"/>
          <ac:spMkLst>
            <pc:docMk/>
            <pc:sldMk cId="3969416152" sldId="538"/>
            <ac:spMk id="2" creationId="{0D1F98B8-724C-36B3-FBCE-B257B05D1910}"/>
          </ac:spMkLst>
        </pc:spChg>
        <pc:spChg chg="mod">
          <ac:chgData name="FRANCISCO ADÃO ELOY JUNIOR" userId="S::francisco.eloy@fatec.sp.gov.br::ec5ac4ec-68f4-48bb-a4f1-9d67ae6bac78" providerId="AD" clId="Web-{82A4C90A-8AA4-8362-601E-AB7ED34D4E19}" dt="2024-10-10T22:23:06.838" v="247" actId="20577"/>
          <ac:spMkLst>
            <pc:docMk/>
            <pc:sldMk cId="3969416152" sldId="538"/>
            <ac:spMk id="5" creationId="{E60C07A2-92FC-CF6E-1E44-2B16AC9881F7}"/>
          </ac:spMkLst>
        </pc:spChg>
        <pc:spChg chg="mod">
          <ac:chgData name="FRANCISCO ADÃO ELOY JUNIOR" userId="S::francisco.eloy@fatec.sp.gov.br::ec5ac4ec-68f4-48bb-a4f1-9d67ae6bac78" providerId="AD" clId="Web-{82A4C90A-8AA4-8362-601E-AB7ED34D4E19}" dt="2024-10-10T22:25:02.560" v="273" actId="20577"/>
          <ac:spMkLst>
            <pc:docMk/>
            <pc:sldMk cId="3969416152" sldId="538"/>
            <ac:spMk id="6" creationId="{4E7E6D2C-6B81-EE19-7094-15FB30053C8A}"/>
          </ac:spMkLst>
        </pc:spChg>
        <pc:spChg chg="add mod">
          <ac:chgData name="FRANCISCO ADÃO ELOY JUNIOR" userId="S::francisco.eloy@fatec.sp.gov.br::ec5ac4ec-68f4-48bb-a4f1-9d67ae6bac78" providerId="AD" clId="Web-{82A4C90A-8AA4-8362-601E-AB7ED34D4E19}" dt="2024-10-10T22:24:18.699" v="251"/>
          <ac:spMkLst>
            <pc:docMk/>
            <pc:sldMk cId="3969416152" sldId="538"/>
            <ac:spMk id="9" creationId="{D805F257-0B4E-5805-53B3-845FA3B77F87}"/>
          </ac:spMkLst>
        </pc:spChg>
        <pc:spChg chg="add del mod">
          <ac:chgData name="FRANCISCO ADÃO ELOY JUNIOR" userId="S::francisco.eloy@fatec.sp.gov.br::ec5ac4ec-68f4-48bb-a4f1-9d67ae6bac78" providerId="AD" clId="Web-{82A4C90A-8AA4-8362-601E-AB7ED34D4E19}" dt="2024-10-10T22:34:01.907" v="331"/>
          <ac:spMkLst>
            <pc:docMk/>
            <pc:sldMk cId="3969416152" sldId="538"/>
            <ac:spMk id="13" creationId="{6DC7782C-0F9C-C944-E15C-A98495C89DD3}"/>
          </ac:spMkLst>
        </pc:spChg>
        <pc:picChg chg="mod modCrop">
          <ac:chgData name="FRANCISCO ADÃO ELOY JUNIOR" userId="S::francisco.eloy@fatec.sp.gov.br::ec5ac4ec-68f4-48bb-a4f1-9d67ae6bac78" providerId="AD" clId="Web-{82A4C90A-8AA4-8362-601E-AB7ED34D4E19}" dt="2024-10-10T22:33:47.547" v="328"/>
          <ac:picMkLst>
            <pc:docMk/>
            <pc:sldMk cId="3969416152" sldId="538"/>
            <ac:picMk id="11" creationId="{AAB2AAB6-747E-43D7-17BF-02DE2C5934CC}"/>
          </ac:picMkLst>
        </pc:picChg>
      </pc:sldChg>
      <pc:sldChg chg="addSp delSp modSp add replId">
        <pc:chgData name="FRANCISCO ADÃO ELOY JUNIOR" userId="S::francisco.eloy@fatec.sp.gov.br::ec5ac4ec-68f4-48bb-a4f1-9d67ae6bac78" providerId="AD" clId="Web-{82A4C90A-8AA4-8362-601E-AB7ED34D4E19}" dt="2024-10-10T22:34:14.110" v="333"/>
        <pc:sldMkLst>
          <pc:docMk/>
          <pc:sldMk cId="2905346366" sldId="539"/>
        </pc:sldMkLst>
        <pc:spChg chg="mod">
          <ac:chgData name="FRANCISCO ADÃO ELOY JUNIOR" userId="S::francisco.eloy@fatec.sp.gov.br::ec5ac4ec-68f4-48bb-a4f1-9d67ae6bac78" providerId="AD" clId="Web-{82A4C90A-8AA4-8362-601E-AB7ED34D4E19}" dt="2024-10-10T22:25:40.592" v="277" actId="20577"/>
          <ac:spMkLst>
            <pc:docMk/>
            <pc:sldMk cId="2905346366" sldId="539"/>
            <ac:spMk id="2" creationId="{0D1F98B8-724C-36B3-FBCE-B257B05D1910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2:25:47.530" v="278"/>
          <ac:spMkLst>
            <pc:docMk/>
            <pc:sldMk cId="2905346366" sldId="539"/>
            <ac:spMk id="9" creationId="{D805F257-0B4E-5805-53B3-845FA3B77F87}"/>
          </ac:spMkLst>
        </pc:spChg>
        <pc:spChg chg="add mod">
          <ac:chgData name="FRANCISCO ADÃO ELOY JUNIOR" userId="S::francisco.eloy@fatec.sp.gov.br::ec5ac4ec-68f4-48bb-a4f1-9d67ae6bac78" providerId="AD" clId="Web-{82A4C90A-8AA4-8362-601E-AB7ED34D4E19}" dt="2024-10-10T22:26:38.766" v="282"/>
          <ac:spMkLst>
            <pc:docMk/>
            <pc:sldMk cId="2905346366" sldId="539"/>
            <ac:spMk id="12" creationId="{715DEB54-EF83-7DC0-FB53-93EADFA20966}"/>
          </ac:spMkLst>
        </pc:spChg>
        <pc:spChg chg="add del mod">
          <ac:chgData name="FRANCISCO ADÃO ELOY JUNIOR" userId="S::francisco.eloy@fatec.sp.gov.br::ec5ac4ec-68f4-48bb-a4f1-9d67ae6bac78" providerId="AD" clId="Web-{82A4C90A-8AA4-8362-601E-AB7ED34D4E19}" dt="2024-10-10T22:34:14.110" v="333"/>
          <ac:spMkLst>
            <pc:docMk/>
            <pc:sldMk cId="2905346366" sldId="539"/>
            <ac:spMk id="14" creationId="{892DAA99-1DB5-BF78-4CE1-4A102B567347}"/>
          </ac:spMkLst>
        </pc:spChg>
        <pc:spChg chg="add del mod">
          <ac:chgData name="FRANCISCO ADÃO ELOY JUNIOR" userId="S::francisco.eloy@fatec.sp.gov.br::ec5ac4ec-68f4-48bb-a4f1-9d67ae6bac78" providerId="AD" clId="Web-{82A4C90A-8AA4-8362-601E-AB7ED34D4E19}" dt="2024-10-10T22:34:09.626" v="332"/>
          <ac:spMkLst>
            <pc:docMk/>
            <pc:sldMk cId="2905346366" sldId="539"/>
            <ac:spMk id="16" creationId="{B8D92443-E5FC-DA91-6DA7-E8C2D69D2123}"/>
          </ac:spMkLst>
        </pc:spChg>
        <pc:picChg chg="mod modCrop">
          <ac:chgData name="FRANCISCO ADÃO ELOY JUNIOR" userId="S::francisco.eloy@fatec.sp.gov.br::ec5ac4ec-68f4-48bb-a4f1-9d67ae6bac78" providerId="AD" clId="Web-{82A4C90A-8AA4-8362-601E-AB7ED34D4E19}" dt="2024-10-10T22:33:14.577" v="324"/>
          <ac:picMkLst>
            <pc:docMk/>
            <pc:sldMk cId="2905346366" sldId="539"/>
            <ac:picMk id="11" creationId="{AAB2AAB6-747E-43D7-17BF-02DE2C5934CC}"/>
          </ac:picMkLst>
        </pc:picChg>
      </pc:sldChg>
      <pc:sldMasterChg chg="addSldLayout">
        <pc:chgData name="FRANCISCO ADÃO ELOY JUNIOR" userId="S::francisco.eloy@fatec.sp.gov.br::ec5ac4ec-68f4-48bb-a4f1-9d67ae6bac78" providerId="AD" clId="Web-{82A4C90A-8AA4-8362-601E-AB7ED34D4E19}" dt="2024-10-10T22:06:04.945" v="35"/>
        <pc:sldMasterMkLst>
          <pc:docMk/>
          <pc:sldMasterMk cId="1107139545" sldId="2147483661"/>
        </pc:sldMasterMkLst>
        <pc:sldLayoutChg chg="add">
          <pc:chgData name="FRANCISCO ADÃO ELOY JUNIOR" userId="S::francisco.eloy@fatec.sp.gov.br::ec5ac4ec-68f4-48bb-a4f1-9d67ae6bac78" providerId="AD" clId="Web-{82A4C90A-8AA4-8362-601E-AB7ED34D4E19}" dt="2024-10-10T22:06:04.945" v="35"/>
          <pc:sldLayoutMkLst>
            <pc:docMk/>
            <pc:sldMasterMk cId="1107139545" sldId="2147483661"/>
            <pc:sldLayoutMk cId="3858165605" sldId="2147483674"/>
          </pc:sldLayoutMkLst>
        </pc:sldLayoutChg>
      </pc:sldMasterChg>
    </pc:docChg>
  </pc:docChgLst>
  <pc:docChgLst>
    <pc:chgData name="FRANCISCO ADÃO ELOY JUNIOR" userId="S::francisco.eloy@fatec.sp.gov.br::ec5ac4ec-68f4-48bb-a4f1-9d67ae6bac78" providerId="AD" clId="Web-{6F5AFE11-DBEE-5371-974B-E11954F9859E}"/>
    <pc:docChg chg="addSld modSld sldOrd addMainMaster delMainMaster modMainMaster addSection modSection">
      <pc:chgData name="FRANCISCO ADÃO ELOY JUNIOR" userId="S::francisco.eloy@fatec.sp.gov.br::ec5ac4ec-68f4-48bb-a4f1-9d67ae6bac78" providerId="AD" clId="Web-{6F5AFE11-DBEE-5371-974B-E11954F9859E}" dt="2024-10-10T19:43:36.461" v="246" actId="1076"/>
      <pc:docMkLst>
        <pc:docMk/>
      </pc:docMkLst>
      <pc:sldChg chg="addSp delSp modSp add">
        <pc:chgData name="FRANCISCO ADÃO ELOY JUNIOR" userId="S::francisco.eloy@fatec.sp.gov.br::ec5ac4ec-68f4-48bb-a4f1-9d67ae6bac78" providerId="AD" clId="Web-{6F5AFE11-DBEE-5371-974B-E11954F9859E}" dt="2024-10-10T19:37:18.247" v="232"/>
        <pc:sldMkLst>
          <pc:docMk/>
          <pc:sldMk cId="921526662" sldId="256"/>
        </pc:sldMkLst>
        <pc:spChg chg="mod">
          <ac:chgData name="FRANCISCO ADÃO ELOY JUNIOR" userId="S::francisco.eloy@fatec.sp.gov.br::ec5ac4ec-68f4-48bb-a4f1-9d67ae6bac78" providerId="AD" clId="Web-{6F5AFE11-DBEE-5371-974B-E11954F9859E}" dt="2024-10-10T19:35:57.745" v="187"/>
          <ac:spMkLst>
            <pc:docMk/>
            <pc:sldMk cId="921526662" sldId="256"/>
            <ac:spMk id="2" creationId="{B885A6AA-D81C-6E01-58E6-D7ED9233D9A6}"/>
          </ac:spMkLst>
        </pc:spChg>
        <pc:spChg chg="del mod">
          <ac:chgData name="FRANCISCO ADÃO ELOY JUNIOR" userId="S::francisco.eloy@fatec.sp.gov.br::ec5ac4ec-68f4-48bb-a4f1-9d67ae6bac78" providerId="AD" clId="Web-{6F5AFE11-DBEE-5371-974B-E11954F9859E}" dt="2024-10-10T19:36:30.637" v="230"/>
          <ac:spMkLst>
            <pc:docMk/>
            <pc:sldMk cId="921526662" sldId="256"/>
            <ac:spMk id="3" creationId="{E81B5D12-45B6-A823-90B1-7B0C230D9815}"/>
          </ac:spMkLst>
        </pc:spChg>
        <pc:spChg chg="del">
          <ac:chgData name="FRANCISCO ADÃO ELOY JUNIOR" userId="S::francisco.eloy@fatec.sp.gov.br::ec5ac4ec-68f4-48bb-a4f1-9d67ae6bac78" providerId="AD" clId="Web-{6F5AFE11-DBEE-5371-974B-E11954F9859E}" dt="2024-10-10T19:35:58.417" v="189"/>
          <ac:spMkLst>
            <pc:docMk/>
            <pc:sldMk cId="921526662" sldId="256"/>
            <ac:spMk id="4" creationId="{BC324002-1736-1E13-55F0-2502099F5DF0}"/>
          </ac:spMkLst>
        </pc:spChg>
        <pc:spChg chg="add mod">
          <ac:chgData name="FRANCISCO ADÃO ELOY JUNIOR" userId="S::francisco.eloy@fatec.sp.gov.br::ec5ac4ec-68f4-48bb-a4f1-9d67ae6bac78" providerId="AD" clId="Web-{6F5AFE11-DBEE-5371-974B-E11954F9859E}" dt="2024-10-10T19:36:30.637" v="230"/>
          <ac:spMkLst>
            <pc:docMk/>
            <pc:sldMk cId="921526662" sldId="256"/>
            <ac:spMk id="7" creationId="{D0733812-DAF2-8854-AC6A-D20D22E420E5}"/>
          </ac:spMkLst>
        </pc:spChg>
        <pc:spChg chg="add del mod">
          <ac:chgData name="FRANCISCO ADÃO ELOY JUNIOR" userId="S::francisco.eloy@fatec.sp.gov.br::ec5ac4ec-68f4-48bb-a4f1-9d67ae6bac78" providerId="AD" clId="Web-{6F5AFE11-DBEE-5371-974B-E11954F9859E}" dt="2024-10-10T19:37:18.247" v="232"/>
          <ac:spMkLst>
            <pc:docMk/>
            <pc:sldMk cId="921526662" sldId="256"/>
            <ac:spMk id="9" creationId="{E2EF7DB8-EF90-BB5D-C7AA-A6A8CF88BC59}"/>
          </ac:spMkLst>
        </pc:spChg>
        <pc:picChg chg="add del mod ord">
          <ac:chgData name="FRANCISCO ADÃO ELOY JUNIOR" userId="S::francisco.eloy@fatec.sp.gov.br::ec5ac4ec-68f4-48bb-a4f1-9d67ae6bac78" providerId="AD" clId="Web-{6F5AFE11-DBEE-5371-974B-E11954F9859E}" dt="2024-10-10T19:36:35.684" v="231"/>
          <ac:picMkLst>
            <pc:docMk/>
            <pc:sldMk cId="921526662" sldId="256"/>
            <ac:picMk id="5" creationId="{446D3817-EBD6-267A-AC69-D093EC516A53}"/>
          </ac:picMkLst>
        </pc:picChg>
        <pc:picChg chg="add mod ord">
          <ac:chgData name="FRANCISCO ADÃO ELOY JUNIOR" userId="S::francisco.eloy@fatec.sp.gov.br::ec5ac4ec-68f4-48bb-a4f1-9d67ae6bac78" providerId="AD" clId="Web-{6F5AFE11-DBEE-5371-974B-E11954F9859E}" dt="2024-10-10T19:37:18.247" v="232"/>
          <ac:picMkLst>
            <pc:docMk/>
            <pc:sldMk cId="921526662" sldId="256"/>
            <ac:picMk id="10" creationId="{D773DB6E-119E-8F78-C044-3F37511D5537}"/>
          </ac:picMkLst>
        </pc:picChg>
      </pc:sldChg>
      <pc:sldChg chg="addSp delSp modSp mod ord modClrScheme delDesignElem chgLayout">
        <pc:chgData name="FRANCISCO ADÃO ELOY JUNIOR" userId="S::francisco.eloy@fatec.sp.gov.br::ec5ac4ec-68f4-48bb-a4f1-9d67ae6bac78" providerId="AD" clId="Web-{6F5AFE11-DBEE-5371-974B-E11954F9859E}" dt="2024-10-10T19:21:10.767" v="181"/>
        <pc:sldMkLst>
          <pc:docMk/>
          <pc:sldMk cId="4216872342" sldId="258"/>
        </pc:sldMkLst>
        <pc:spChg chg="mod ord">
          <ac:chgData name="FRANCISCO ADÃO ELOY JUNIOR" userId="S::francisco.eloy@fatec.sp.gov.br::ec5ac4ec-68f4-48bb-a4f1-9d67ae6bac78" providerId="AD" clId="Web-{6F5AFE11-DBEE-5371-974B-E11954F9859E}" dt="2024-10-10T19:18:13.293" v="177" actId="20577"/>
          <ac:spMkLst>
            <pc:docMk/>
            <pc:sldMk cId="4216872342" sldId="258"/>
            <ac:spMk id="2" creationId="{5748672E-9C76-AA49-BDDE-1369CE5AECBF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17:14.026" v="158"/>
          <ac:spMkLst>
            <pc:docMk/>
            <pc:sldMk cId="4216872342" sldId="258"/>
            <ac:spMk id="8" creationId="{C1DD1A8A-57D5-4A81-AD04-532B043C5611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17:14.026" v="158"/>
          <ac:spMkLst>
            <pc:docMk/>
            <pc:sldMk cId="4216872342" sldId="258"/>
            <ac:spMk id="10" creationId="{007891EC-4501-44ED-A8C8-B11B6DB767AB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17:36.464" v="162"/>
          <ac:spMkLst>
            <pc:docMk/>
            <pc:sldMk cId="4216872342" sldId="258"/>
            <ac:spMk id="16" creationId="{9B7AD9F6-8CE7-4299-8FC6-328F4DCD3FF9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17:36.464" v="162"/>
          <ac:spMkLst>
            <pc:docMk/>
            <pc:sldMk cId="4216872342" sldId="258"/>
            <ac:spMk id="18" creationId="{F49775AF-8896-43EE-92C6-83497D6DC56F}"/>
          </ac:spMkLst>
        </pc:spChg>
        <pc:spChg chg="add">
          <ac:chgData name="FRANCISCO ADÃO ELOY JUNIOR" userId="S::francisco.eloy@fatec.sp.gov.br::ec5ac4ec-68f4-48bb-a4f1-9d67ae6bac78" providerId="AD" clId="Web-{6F5AFE11-DBEE-5371-974B-E11954F9859E}" dt="2024-10-10T19:17:36.464" v="162"/>
          <ac:spMkLst>
            <pc:docMk/>
            <pc:sldMk cId="4216872342" sldId="258"/>
            <ac:spMk id="24" creationId="{9B7AD9F6-8CE7-4299-8FC6-328F4DCD3FF9}"/>
          </ac:spMkLst>
        </pc:spChg>
        <pc:spChg chg="add">
          <ac:chgData name="FRANCISCO ADÃO ELOY JUNIOR" userId="S::francisco.eloy@fatec.sp.gov.br::ec5ac4ec-68f4-48bb-a4f1-9d67ae6bac78" providerId="AD" clId="Web-{6F5AFE11-DBEE-5371-974B-E11954F9859E}" dt="2024-10-10T19:17:36.464" v="162"/>
          <ac:spMkLst>
            <pc:docMk/>
            <pc:sldMk cId="4216872342" sldId="258"/>
            <ac:spMk id="26" creationId="{F49775AF-8896-43EE-92C6-83497D6DC56F}"/>
          </ac:spMkLst>
        </pc:spChg>
        <pc:picChg chg="del">
          <ac:chgData name="FRANCISCO ADÃO ELOY JUNIOR" userId="S::francisco.eloy@fatec.sp.gov.br::ec5ac4ec-68f4-48bb-a4f1-9d67ae6bac78" providerId="AD" clId="Web-{6F5AFE11-DBEE-5371-974B-E11954F9859E}" dt="2024-10-10T19:16:49.698" v="149"/>
          <ac:picMkLst>
            <pc:docMk/>
            <pc:sldMk cId="4216872342" sldId="258"/>
            <ac:picMk id="4" creationId="{A5618C6F-8E73-BB8D-415F-033A50AEBF2D}"/>
          </ac:picMkLst>
        </pc:picChg>
        <pc:picChg chg="add del">
          <ac:chgData name="FRANCISCO ADÃO ELOY JUNIOR" userId="S::francisco.eloy@fatec.sp.gov.br::ec5ac4ec-68f4-48bb-a4f1-9d67ae6bac78" providerId="AD" clId="Web-{6F5AFE11-DBEE-5371-974B-E11954F9859E}" dt="2024-10-10T19:17:28.808" v="161"/>
          <ac:picMkLst>
            <pc:docMk/>
            <pc:sldMk cId="4216872342" sldId="258"/>
            <ac:picMk id="12" creationId="{6C79663F-9F69-01FC-5861-EF643999C36D}"/>
          </ac:picMkLst>
        </pc:picChg>
        <pc:picChg chg="add del">
          <ac:chgData name="FRANCISCO ADÃO ELOY JUNIOR" userId="S::francisco.eloy@fatec.sp.gov.br::ec5ac4ec-68f4-48bb-a4f1-9d67ae6bac78" providerId="AD" clId="Web-{6F5AFE11-DBEE-5371-974B-E11954F9859E}" dt="2024-10-10T19:21:10.767" v="181"/>
          <ac:picMkLst>
            <pc:docMk/>
            <pc:sldMk cId="4216872342" sldId="258"/>
            <ac:picMk id="20" creationId="{A22950D9-4881-FE7A-F475-932D4454E04D}"/>
          </ac:picMkLst>
        </pc:picChg>
      </pc:sldChg>
      <pc:sldChg chg="addSp delSp modSp mod modClrScheme delDesignElem chgLayout">
        <pc:chgData name="FRANCISCO ADÃO ELOY JUNIOR" userId="S::francisco.eloy@fatec.sp.gov.br::ec5ac4ec-68f4-48bb-a4f1-9d67ae6bac78" providerId="AD" clId="Web-{6F5AFE11-DBEE-5371-974B-E11954F9859E}" dt="2024-10-10T19:06:42.258" v="86"/>
        <pc:sldMkLst>
          <pc:docMk/>
          <pc:sldMk cId="2222766857" sldId="259"/>
        </pc:sldMkLst>
        <pc:spChg chg="mod ord">
          <ac:chgData name="FRANCISCO ADÃO ELOY JUNIOR" userId="S::francisco.eloy@fatec.sp.gov.br::ec5ac4ec-68f4-48bb-a4f1-9d67ae6bac78" providerId="AD" clId="Web-{6F5AFE11-DBEE-5371-974B-E11954F9859E}" dt="2024-10-10T19:06:42.258" v="86"/>
          <ac:spMkLst>
            <pc:docMk/>
            <pc:sldMk cId="2222766857" sldId="259"/>
            <ac:spMk id="2" creationId="{D065315B-43E7-4B42-AB51-0D8FD8517A51}"/>
          </ac:spMkLst>
        </pc:spChg>
        <pc:spChg chg="mod ord">
          <ac:chgData name="FRANCISCO ADÃO ELOY JUNIOR" userId="S::francisco.eloy@fatec.sp.gov.br::ec5ac4ec-68f4-48bb-a4f1-9d67ae6bac78" providerId="AD" clId="Web-{6F5AFE11-DBEE-5371-974B-E11954F9859E}" dt="2024-10-10T19:06:42.258" v="86"/>
          <ac:spMkLst>
            <pc:docMk/>
            <pc:sldMk cId="2222766857" sldId="259"/>
            <ac:spMk id="3" creationId="{7C1C591F-3761-2249-BE4B-F9A0DFC56AF5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42.258" v="86"/>
          <ac:spMkLst>
            <pc:docMk/>
            <pc:sldMk cId="2222766857" sldId="259"/>
            <ac:spMk id="26" creationId="{2C61293E-6EBE-43EF-A52C-9BEBFD7679D4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42.258" v="86"/>
          <ac:spMkLst>
            <pc:docMk/>
            <pc:sldMk cId="2222766857" sldId="259"/>
            <ac:spMk id="28" creationId="{21540236-BFD5-4A9D-8840-4703E7F76825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03.742" v="80"/>
          <ac:spMkLst>
            <pc:docMk/>
            <pc:sldMk cId="2222766857" sldId="259"/>
            <ac:spMk id="33" creationId="{327D73B4-9F5C-4A64-A179-51B9500CB8B5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03.742" v="80"/>
          <ac:spMkLst>
            <pc:docMk/>
            <pc:sldMk cId="2222766857" sldId="259"/>
            <ac:spMk id="35" creationId="{C1F06963-6374-4B48-844F-071A9BAAAE02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03.742" v="80"/>
          <ac:spMkLst>
            <pc:docMk/>
            <pc:sldMk cId="2222766857" sldId="259"/>
            <ac:spMk id="37" creationId="{6CB927A4-E432-4310-9CD5-E89FF5063179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03.742" v="80"/>
          <ac:spMkLst>
            <pc:docMk/>
            <pc:sldMk cId="2222766857" sldId="259"/>
            <ac:spMk id="39" creationId="{1453BF6C-B012-48B7-B4E8-6D7AC7C27D02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03.742" v="80"/>
          <ac:spMkLst>
            <pc:docMk/>
            <pc:sldMk cId="2222766857" sldId="259"/>
            <ac:spMk id="41" creationId="{E3020543-B24B-4EC4-8FFC-8DD88EEA91A8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08.882" v="82"/>
          <ac:spMkLst>
            <pc:docMk/>
            <pc:sldMk cId="2222766857" sldId="259"/>
            <ac:spMk id="45" creationId="{04812C46-200A-4DEB-A05E-3ED6C68C2387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08.882" v="82"/>
          <ac:spMkLst>
            <pc:docMk/>
            <pc:sldMk cId="2222766857" sldId="259"/>
            <ac:spMk id="46" creationId="{D1EA859B-E555-4109-94F3-6700E046E008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24.727" v="84"/>
          <ac:spMkLst>
            <pc:docMk/>
            <pc:sldMk cId="2222766857" sldId="259"/>
            <ac:spMk id="48" creationId="{2C61293E-6EBE-43EF-A52C-9BEBFD7679D4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24.727" v="84"/>
          <ac:spMkLst>
            <pc:docMk/>
            <pc:sldMk cId="2222766857" sldId="259"/>
            <ac:spMk id="49" creationId="{21540236-BFD5-4A9D-8840-4703E7F76825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42.258" v="86"/>
          <ac:spMkLst>
            <pc:docMk/>
            <pc:sldMk cId="2222766857" sldId="259"/>
            <ac:spMk id="51" creationId="{4F7EBAE4-9945-4473-9E34-B2C66EA0F03D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42.258" v="86"/>
          <ac:spMkLst>
            <pc:docMk/>
            <pc:sldMk cId="2222766857" sldId="259"/>
            <ac:spMk id="52" creationId="{70BEB1E7-2F88-40BC-B73D-42E5B6F80BFC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42.258" v="86"/>
          <ac:spMkLst>
            <pc:docMk/>
            <pc:sldMk cId="2222766857" sldId="259"/>
            <ac:spMk id="53" creationId="{A7B99495-F43F-4D80-A44F-2CB4764EB90B}"/>
          </ac:spMkLst>
        </pc:spChg>
        <pc:picChg chg="mod ord">
          <ac:chgData name="FRANCISCO ADÃO ELOY JUNIOR" userId="S::francisco.eloy@fatec.sp.gov.br::ec5ac4ec-68f4-48bb-a4f1-9d67ae6bac78" providerId="AD" clId="Web-{6F5AFE11-DBEE-5371-974B-E11954F9859E}" dt="2024-10-10T19:06:42.258" v="86"/>
          <ac:picMkLst>
            <pc:docMk/>
            <pc:sldMk cId="2222766857" sldId="259"/>
            <ac:picMk id="27" creationId="{7FD7CC02-0F02-8608-E231-EA0C411F6ED3}"/>
          </ac:picMkLst>
        </pc:picChg>
        <pc:cxnChg chg="add del">
          <ac:chgData name="FRANCISCO ADÃO ELOY JUNIOR" userId="S::francisco.eloy@fatec.sp.gov.br::ec5ac4ec-68f4-48bb-a4f1-9d67ae6bac78" providerId="AD" clId="Web-{6F5AFE11-DBEE-5371-974B-E11954F9859E}" dt="2024-10-10T19:06:03.742" v="80"/>
          <ac:cxnSpMkLst>
            <pc:docMk/>
            <pc:sldMk cId="2222766857" sldId="259"/>
            <ac:cxnSpMk id="43" creationId="{C49DA8F6-BCC1-4447-B54C-57856834B94B}"/>
          </ac:cxnSpMkLst>
        </pc:cxnChg>
      </pc:sldChg>
      <pc:sldChg chg="addSp modSp mod ord setBg modClrScheme chgLayout">
        <pc:chgData name="FRANCISCO ADÃO ELOY JUNIOR" userId="S::francisco.eloy@fatec.sp.gov.br::ec5ac4ec-68f4-48bb-a4f1-9d67ae6bac78" providerId="AD" clId="Web-{6F5AFE11-DBEE-5371-974B-E11954F9859E}" dt="2024-10-10T19:15:57.571" v="146" actId="20577"/>
        <pc:sldMkLst>
          <pc:docMk/>
          <pc:sldMk cId="55486336" sldId="261"/>
        </pc:sldMkLst>
        <pc:spChg chg="add mod">
          <ac:chgData name="FRANCISCO ADÃO ELOY JUNIOR" userId="S::francisco.eloy@fatec.sp.gov.br::ec5ac4ec-68f4-48bb-a4f1-9d67ae6bac78" providerId="AD" clId="Web-{6F5AFE11-DBEE-5371-974B-E11954F9859E}" dt="2024-10-10T19:15:57.571" v="146" actId="20577"/>
          <ac:spMkLst>
            <pc:docMk/>
            <pc:sldMk cId="55486336" sldId="261"/>
            <ac:spMk id="2" creationId="{EDE88DAD-3955-880F-0822-1023A04E3C41}"/>
          </ac:spMkLst>
        </pc:spChg>
        <pc:spChg chg="add">
          <ac:chgData name="FRANCISCO ADÃO ELOY JUNIOR" userId="S::francisco.eloy@fatec.sp.gov.br::ec5ac4ec-68f4-48bb-a4f1-9d67ae6bac78" providerId="AD" clId="Web-{6F5AFE11-DBEE-5371-974B-E11954F9859E}" dt="2024-10-10T19:14:57.491" v="134"/>
          <ac:spMkLst>
            <pc:docMk/>
            <pc:sldMk cId="55486336" sldId="261"/>
            <ac:spMk id="9" creationId="{9B7AD9F6-8CE7-4299-8FC6-328F4DCD3FF9}"/>
          </ac:spMkLst>
        </pc:spChg>
        <pc:spChg chg="add">
          <ac:chgData name="FRANCISCO ADÃO ELOY JUNIOR" userId="S::francisco.eloy@fatec.sp.gov.br::ec5ac4ec-68f4-48bb-a4f1-9d67ae6bac78" providerId="AD" clId="Web-{6F5AFE11-DBEE-5371-974B-E11954F9859E}" dt="2024-10-10T19:14:57.491" v="134"/>
          <ac:spMkLst>
            <pc:docMk/>
            <pc:sldMk cId="55486336" sldId="261"/>
            <ac:spMk id="10" creationId="{F49775AF-8896-43EE-92C6-83497D6DC56F}"/>
          </ac:spMkLst>
        </pc:spChg>
        <pc:picChg chg="add mod">
          <ac:chgData name="FRANCISCO ADÃO ELOY JUNIOR" userId="S::francisco.eloy@fatec.sp.gov.br::ec5ac4ec-68f4-48bb-a4f1-9d67ae6bac78" providerId="AD" clId="Web-{6F5AFE11-DBEE-5371-974B-E11954F9859E}" dt="2024-10-10T19:14:57.491" v="134"/>
          <ac:picMkLst>
            <pc:docMk/>
            <pc:sldMk cId="55486336" sldId="261"/>
            <ac:picMk id="3" creationId="{CD75E2E2-B470-99B8-670B-89063C6DCB69}"/>
          </ac:picMkLst>
        </pc:picChg>
      </pc:sldChg>
      <pc:sldChg chg="addSp delSp modSp mod ord modClrScheme delDesignElem chgLayout">
        <pc:chgData name="FRANCISCO ADÃO ELOY JUNIOR" userId="S::francisco.eloy@fatec.sp.gov.br::ec5ac4ec-68f4-48bb-a4f1-9d67ae6bac78" providerId="AD" clId="Web-{6F5AFE11-DBEE-5371-974B-E11954F9859E}" dt="2024-10-10T19:15:40.789" v="141"/>
        <pc:sldMkLst>
          <pc:docMk/>
          <pc:sldMk cId="720322117" sldId="262"/>
        </pc:sldMkLst>
        <pc:spChg chg="mod ord">
          <ac:chgData name="FRANCISCO ADÃO ELOY JUNIOR" userId="S::francisco.eloy@fatec.sp.gov.br::ec5ac4ec-68f4-48bb-a4f1-9d67ae6bac78" providerId="AD" clId="Web-{6F5AFE11-DBEE-5371-974B-E11954F9859E}" dt="2024-10-10T19:15:12.335" v="135"/>
          <ac:spMkLst>
            <pc:docMk/>
            <pc:sldMk cId="720322117" sldId="262"/>
            <ac:spMk id="2" creationId="{8FE04A90-2E8E-0044-7A90-AB2219A157DE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15:12.335" v="135"/>
          <ac:spMkLst>
            <pc:docMk/>
            <pc:sldMk cId="720322117" sldId="262"/>
            <ac:spMk id="8" creationId="{C1DD1A8A-57D5-4A81-AD04-532B043C5611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15:12.335" v="135"/>
          <ac:spMkLst>
            <pc:docMk/>
            <pc:sldMk cId="720322117" sldId="262"/>
            <ac:spMk id="10" creationId="{007891EC-4501-44ED-A8C8-B11B6DB767AB}"/>
          </ac:spMkLst>
        </pc:spChg>
        <pc:spChg chg="add">
          <ac:chgData name="FRANCISCO ADÃO ELOY JUNIOR" userId="S::francisco.eloy@fatec.sp.gov.br::ec5ac4ec-68f4-48bb-a4f1-9d67ae6bac78" providerId="AD" clId="Web-{6F5AFE11-DBEE-5371-974B-E11954F9859E}" dt="2024-10-10T19:15:12.335" v="135"/>
          <ac:spMkLst>
            <pc:docMk/>
            <pc:sldMk cId="720322117" sldId="262"/>
            <ac:spMk id="15" creationId="{9B7AD9F6-8CE7-4299-8FC6-328F4DCD3FF9}"/>
          </ac:spMkLst>
        </pc:spChg>
        <pc:spChg chg="add">
          <ac:chgData name="FRANCISCO ADÃO ELOY JUNIOR" userId="S::francisco.eloy@fatec.sp.gov.br::ec5ac4ec-68f4-48bb-a4f1-9d67ae6bac78" providerId="AD" clId="Web-{6F5AFE11-DBEE-5371-974B-E11954F9859E}" dt="2024-10-10T19:15:12.335" v="135"/>
          <ac:spMkLst>
            <pc:docMk/>
            <pc:sldMk cId="720322117" sldId="262"/>
            <ac:spMk id="17" creationId="{F49775AF-8896-43EE-92C6-83497D6DC56F}"/>
          </ac:spMkLst>
        </pc:spChg>
        <pc:picChg chg="mod ord modCrop">
          <ac:chgData name="FRANCISCO ADÃO ELOY JUNIOR" userId="S::francisco.eloy@fatec.sp.gov.br::ec5ac4ec-68f4-48bb-a4f1-9d67ae6bac78" providerId="AD" clId="Web-{6F5AFE11-DBEE-5371-974B-E11954F9859E}" dt="2024-10-10T19:15:40.789" v="141"/>
          <ac:picMkLst>
            <pc:docMk/>
            <pc:sldMk cId="720322117" sldId="262"/>
            <ac:picMk id="4" creationId="{E8E70EEA-F361-BFF3-3C30-C3CFF7DA533E}"/>
          </ac:picMkLst>
        </pc:picChg>
      </pc:sldChg>
      <pc:sldChg chg="addSp delSp modSp mod modClrScheme delDesignElem chgLayout">
        <pc:chgData name="FRANCISCO ADÃO ELOY JUNIOR" userId="S::francisco.eloy@fatec.sp.gov.br::ec5ac4ec-68f4-48bb-a4f1-9d67ae6bac78" providerId="AD" clId="Web-{6F5AFE11-DBEE-5371-974B-E11954F9859E}" dt="2024-10-10T19:05:23.209" v="77"/>
        <pc:sldMkLst>
          <pc:docMk/>
          <pc:sldMk cId="193433201" sldId="263"/>
        </pc:sldMkLst>
        <pc:spChg chg="mod ord">
          <ac:chgData name="FRANCISCO ADÃO ELOY JUNIOR" userId="S::francisco.eloy@fatec.sp.gov.br::ec5ac4ec-68f4-48bb-a4f1-9d67ae6bac78" providerId="AD" clId="Web-{6F5AFE11-DBEE-5371-974B-E11954F9859E}" dt="2024-10-10T19:05:23.209" v="77"/>
          <ac:spMkLst>
            <pc:docMk/>
            <pc:sldMk cId="193433201" sldId="263"/>
            <ac:spMk id="2" creationId="{D1E7674E-13C3-E051-1B9B-47249B810681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8:45:19.254" v="2" actId="20577"/>
          <ac:spMkLst>
            <pc:docMk/>
            <pc:sldMk cId="193433201" sldId="263"/>
            <ac:spMk id="5" creationId="{FAD3A75D-4C6B-7E22-0962-4796EAFAB680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5:23.209" v="77"/>
          <ac:spMkLst>
            <pc:docMk/>
            <pc:sldMk cId="193433201" sldId="263"/>
            <ac:spMk id="8" creationId="{71B2258F-86CA-4D4D-8270-BC05FCDEBFB3}"/>
          </ac:spMkLst>
        </pc:spChg>
        <pc:picChg chg="mod">
          <ac:chgData name="FRANCISCO ADÃO ELOY JUNIOR" userId="S::francisco.eloy@fatec.sp.gov.br::ec5ac4ec-68f4-48bb-a4f1-9d67ae6bac78" providerId="AD" clId="Web-{6F5AFE11-DBEE-5371-974B-E11954F9859E}" dt="2024-10-10T18:46:04.520" v="9" actId="1076"/>
          <ac:picMkLst>
            <pc:docMk/>
            <pc:sldMk cId="193433201" sldId="263"/>
            <ac:picMk id="6" creationId="{3E32A0BE-4AE7-565C-14F0-14DEE2544AD3}"/>
          </ac:picMkLst>
        </pc:picChg>
      </pc:sldChg>
      <pc:sldChg chg="addSp delSp modSp new mod setBg modClrScheme delDesignElem chgLayout">
        <pc:chgData name="FRANCISCO ADÃO ELOY JUNIOR" userId="S::francisco.eloy@fatec.sp.gov.br::ec5ac4ec-68f4-48bb-a4f1-9d67ae6bac78" providerId="AD" clId="Web-{6F5AFE11-DBEE-5371-974B-E11954F9859E}" dt="2024-10-10T19:20:27.469" v="180"/>
        <pc:sldMkLst>
          <pc:docMk/>
          <pc:sldMk cId="3747793492" sldId="264"/>
        </pc:sldMkLst>
        <pc:spChg chg="mod ord">
          <ac:chgData name="FRANCISCO ADÃO ELOY JUNIOR" userId="S::francisco.eloy@fatec.sp.gov.br::ec5ac4ec-68f4-48bb-a4f1-9d67ae6bac78" providerId="AD" clId="Web-{6F5AFE11-DBEE-5371-974B-E11954F9859E}" dt="2024-10-10T19:20:27.469" v="180"/>
          <ac:spMkLst>
            <pc:docMk/>
            <pc:sldMk cId="3747793492" sldId="264"/>
            <ac:spMk id="2" creationId="{3678884F-CEAC-2E21-AA01-C47FF90145B3}"/>
          </ac:spMkLst>
        </pc:spChg>
        <pc:spChg chg="add del mod">
          <ac:chgData name="FRANCISCO ADÃO ELOY JUNIOR" userId="S::francisco.eloy@fatec.sp.gov.br::ec5ac4ec-68f4-48bb-a4f1-9d67ae6bac78" providerId="AD" clId="Web-{6F5AFE11-DBEE-5371-974B-E11954F9859E}" dt="2024-10-10T19:03:56.019" v="67"/>
          <ac:spMkLst>
            <pc:docMk/>
            <pc:sldMk cId="3747793492" sldId="264"/>
            <ac:spMk id="3" creationId="{DD9E95AA-FADB-8296-CA87-99147C6A07E3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3:56.019" v="67"/>
          <ac:spMkLst>
            <pc:docMk/>
            <pc:sldMk cId="3747793492" sldId="264"/>
            <ac:spMk id="8" creationId="{907EF6B7-1338-4443-8C46-6A318D952DFD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3:56.019" v="67"/>
          <ac:spMkLst>
            <pc:docMk/>
            <pc:sldMk cId="3747793492" sldId="264"/>
            <ac:spMk id="10" creationId="{DAAE4CDD-124C-4DCF-9584-B6033B545DD5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3:56.019" v="67"/>
          <ac:spMkLst>
            <pc:docMk/>
            <pc:sldMk cId="3747793492" sldId="264"/>
            <ac:spMk id="12" creationId="{081E4A58-353D-44AE-B2FC-2A74E2E400F7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5:30.272" v="78"/>
          <ac:spMkLst>
            <pc:docMk/>
            <pc:sldMk cId="3747793492" sldId="264"/>
            <ac:spMk id="17" creationId="{389575E1-3389-451A-A5F7-27854C25C599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3:56.019" v="66"/>
          <ac:spMkLst>
            <pc:docMk/>
            <pc:sldMk cId="3747793492" sldId="264"/>
            <ac:spMk id="18" creationId="{2659FDB4-FCBE-4A89-B46D-43D4FA54464D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5:30.272" v="78"/>
          <ac:spMkLst>
            <pc:docMk/>
            <pc:sldMk cId="3747793492" sldId="264"/>
            <ac:spMk id="19" creationId="{A53CCC5C-D88E-40FB-B30B-23DCDBD01D37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5:30.272" v="78"/>
          <ac:spMkLst>
            <pc:docMk/>
            <pc:sldMk cId="3747793492" sldId="264"/>
            <ac:spMk id="21" creationId="{081E4A58-353D-44AE-B2FC-2A74E2E400F7}"/>
          </ac:spMkLst>
        </pc:spChg>
        <pc:spChg chg="add del mod ord">
          <ac:chgData name="FRANCISCO ADÃO ELOY JUNIOR" userId="S::francisco.eloy@fatec.sp.gov.br::ec5ac4ec-68f4-48bb-a4f1-9d67ae6bac78" providerId="AD" clId="Web-{6F5AFE11-DBEE-5371-974B-E11954F9859E}" dt="2024-10-10T19:05:30.272" v="78"/>
          <ac:spMkLst>
            <pc:docMk/>
            <pc:sldMk cId="3747793492" sldId="264"/>
            <ac:spMk id="22" creationId="{DD9E95AA-FADB-8296-CA87-99147C6A07E3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20:27.469" v="180"/>
          <ac:spMkLst>
            <pc:docMk/>
            <pc:sldMk cId="3747793492" sldId="264"/>
            <ac:spMk id="28" creationId="{2659FDB4-FCBE-4A89-B46D-43D4FA54464D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20:27.438" v="179"/>
          <ac:spMkLst>
            <pc:docMk/>
            <pc:sldMk cId="3747793492" sldId="264"/>
            <ac:spMk id="35" creationId="{F13C74B1-5B17-4795-BED0-7140497B445A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20:27.438" v="179"/>
          <ac:spMkLst>
            <pc:docMk/>
            <pc:sldMk cId="3747793492" sldId="264"/>
            <ac:spMk id="37" creationId="{D4974D33-8DC5-464E-8C6D-BE58F0669C17}"/>
          </ac:spMkLst>
        </pc:spChg>
        <pc:spChg chg="add">
          <ac:chgData name="FRANCISCO ADÃO ELOY JUNIOR" userId="S::francisco.eloy@fatec.sp.gov.br::ec5ac4ec-68f4-48bb-a4f1-9d67ae6bac78" providerId="AD" clId="Web-{6F5AFE11-DBEE-5371-974B-E11954F9859E}" dt="2024-10-10T19:20:27.469" v="180"/>
          <ac:spMkLst>
            <pc:docMk/>
            <pc:sldMk cId="3747793492" sldId="264"/>
            <ac:spMk id="43" creationId="{8D1AA55E-40D5-461B-A5A8-4AE8AAB71B08}"/>
          </ac:spMkLst>
        </pc:spChg>
        <pc:grpChg chg="add">
          <ac:chgData name="FRANCISCO ADÃO ELOY JUNIOR" userId="S::francisco.eloy@fatec.sp.gov.br::ec5ac4ec-68f4-48bb-a4f1-9d67ae6bac78" providerId="AD" clId="Web-{6F5AFE11-DBEE-5371-974B-E11954F9859E}" dt="2024-10-10T19:20:27.469" v="180"/>
          <ac:grpSpMkLst>
            <pc:docMk/>
            <pc:sldMk cId="3747793492" sldId="264"/>
            <ac:grpSpMk id="39" creationId="{34F88D19-C269-4F98-BE6B-CFB6207D3669}"/>
          </ac:grpSpMkLst>
        </pc:grpChg>
        <pc:graphicFrameChg chg="add del">
          <ac:chgData name="FRANCISCO ADÃO ELOY JUNIOR" userId="S::francisco.eloy@fatec.sp.gov.br::ec5ac4ec-68f4-48bb-a4f1-9d67ae6bac78" providerId="AD" clId="Web-{6F5AFE11-DBEE-5371-974B-E11954F9859E}" dt="2024-10-10T19:03:56.019" v="66"/>
          <ac:graphicFrameMkLst>
            <pc:docMk/>
            <pc:sldMk cId="3747793492" sldId="264"/>
            <ac:graphicFrameMk id="14" creationId="{4B8DA2AA-37A6-7631-A743-7A9968527F4B}"/>
          </ac:graphicFrameMkLst>
        </pc:graphicFrameChg>
        <pc:graphicFrameChg chg="add mod modGraphic">
          <ac:chgData name="FRANCISCO ADÃO ELOY JUNIOR" userId="S::francisco.eloy@fatec.sp.gov.br::ec5ac4ec-68f4-48bb-a4f1-9d67ae6bac78" providerId="AD" clId="Web-{6F5AFE11-DBEE-5371-974B-E11954F9859E}" dt="2024-10-10T19:20:27.469" v="180"/>
          <ac:graphicFrameMkLst>
            <pc:docMk/>
            <pc:sldMk cId="3747793492" sldId="264"/>
            <ac:graphicFrameMk id="24" creationId="{161DB0EF-2736-36B5-7CFB-13C0C3DD69CD}"/>
          </ac:graphicFrameMkLst>
        </pc:graphicFrameChg>
        <pc:cxnChg chg="add del">
          <ac:chgData name="FRANCISCO ADÃO ELOY JUNIOR" userId="S::francisco.eloy@fatec.sp.gov.br::ec5ac4ec-68f4-48bb-a4f1-9d67ae6bac78" providerId="AD" clId="Web-{6F5AFE11-DBEE-5371-974B-E11954F9859E}" dt="2024-10-10T19:03:56.019" v="66"/>
          <ac:cxnSpMkLst>
            <pc:docMk/>
            <pc:sldMk cId="3747793492" sldId="264"/>
            <ac:cxnSpMk id="20" creationId="{C8F51B3F-8331-4E4A-AE96-D47B1006EEAD}"/>
          </ac:cxnSpMkLst>
        </pc:cxnChg>
        <pc:cxnChg chg="add del">
          <ac:chgData name="FRANCISCO ADÃO ELOY JUNIOR" userId="S::francisco.eloy@fatec.sp.gov.br::ec5ac4ec-68f4-48bb-a4f1-9d67ae6bac78" providerId="AD" clId="Web-{6F5AFE11-DBEE-5371-974B-E11954F9859E}" dt="2024-10-10T19:20:27.469" v="180"/>
          <ac:cxnSpMkLst>
            <pc:docMk/>
            <pc:sldMk cId="3747793492" sldId="264"/>
            <ac:cxnSpMk id="30" creationId="{C8F51B3F-8331-4E4A-AE96-D47B1006EEAD}"/>
          </ac:cxnSpMkLst>
        </pc:cxnChg>
        <pc:cxnChg chg="add">
          <ac:chgData name="FRANCISCO ADÃO ELOY JUNIOR" userId="S::francisco.eloy@fatec.sp.gov.br::ec5ac4ec-68f4-48bb-a4f1-9d67ae6bac78" providerId="AD" clId="Web-{6F5AFE11-DBEE-5371-974B-E11954F9859E}" dt="2024-10-10T19:20:27.469" v="180"/>
          <ac:cxnSpMkLst>
            <pc:docMk/>
            <pc:sldMk cId="3747793492" sldId="264"/>
            <ac:cxnSpMk id="44" creationId="{C49DA8F6-BCC1-4447-B54C-57856834B94B}"/>
          </ac:cxnSpMkLst>
        </pc:cxnChg>
      </pc:sldChg>
      <pc:sldChg chg="new">
        <pc:chgData name="FRANCISCO ADÃO ELOY JUNIOR" userId="S::francisco.eloy@fatec.sp.gov.br::ec5ac4ec-68f4-48bb-a4f1-9d67ae6bac78" providerId="AD" clId="Web-{6F5AFE11-DBEE-5371-974B-E11954F9859E}" dt="2024-10-10T19:08:13.448" v="102"/>
        <pc:sldMkLst>
          <pc:docMk/>
          <pc:sldMk cId="600856537" sldId="265"/>
        </pc:sldMkLst>
      </pc:sldChg>
      <pc:sldChg chg="add replId">
        <pc:chgData name="FRANCISCO ADÃO ELOY JUNIOR" userId="S::francisco.eloy@fatec.sp.gov.br::ec5ac4ec-68f4-48bb-a4f1-9d67ae6bac78" providerId="AD" clId="Web-{6F5AFE11-DBEE-5371-974B-E11954F9859E}" dt="2024-10-10T19:08:15.886" v="103"/>
        <pc:sldMkLst>
          <pc:docMk/>
          <pc:sldMk cId="478583284" sldId="266"/>
        </pc:sldMkLst>
      </pc:sldChg>
      <pc:sldChg chg="addSp delSp modSp new">
        <pc:chgData name="FRANCISCO ADÃO ELOY JUNIOR" userId="S::francisco.eloy@fatec.sp.gov.br::ec5ac4ec-68f4-48bb-a4f1-9d67ae6bac78" providerId="AD" clId="Web-{6F5AFE11-DBEE-5371-974B-E11954F9859E}" dt="2024-10-10T19:36:17.355" v="229"/>
        <pc:sldMkLst>
          <pc:docMk/>
          <pc:sldMk cId="3578813097" sldId="267"/>
        </pc:sldMkLst>
        <pc:spChg chg="mod">
          <ac:chgData name="FRANCISCO ADÃO ELOY JUNIOR" userId="S::francisco.eloy@fatec.sp.gov.br::ec5ac4ec-68f4-48bb-a4f1-9d67ae6bac78" providerId="AD" clId="Web-{6F5AFE11-DBEE-5371-974B-E11954F9859E}" dt="2024-10-10T19:36:05.886" v="222"/>
          <ac:spMkLst>
            <pc:docMk/>
            <pc:sldMk cId="3578813097" sldId="267"/>
            <ac:spMk id="2" creationId="{CAB0CFA4-670E-5A5C-35DF-379278F2367C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5.886" v="223"/>
          <ac:spMkLst>
            <pc:docMk/>
            <pc:sldMk cId="3578813097" sldId="267"/>
            <ac:spMk id="3" creationId="{A85D6A47-C4FE-9369-3735-7A4F53F44970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5.886" v="225"/>
          <ac:spMkLst>
            <pc:docMk/>
            <pc:sldMk cId="3578813097" sldId="267"/>
            <ac:spMk id="4" creationId="{2C2F5FE1-1C5A-BB4D-500E-B3030F2104F6}"/>
          </ac:spMkLst>
        </pc:spChg>
        <pc:spChg chg="del">
          <ac:chgData name="FRANCISCO ADÃO ELOY JUNIOR" userId="S::francisco.eloy@fatec.sp.gov.br::ec5ac4ec-68f4-48bb-a4f1-9d67ae6bac78" providerId="AD" clId="Web-{6F5AFE11-DBEE-5371-974B-E11954F9859E}" dt="2024-10-10T19:36:17.355" v="229"/>
          <ac:spMkLst>
            <pc:docMk/>
            <pc:sldMk cId="3578813097" sldId="267"/>
            <ac:spMk id="5" creationId="{C8AAA4FC-CCF5-D1E9-F234-D69DB5BF1269}"/>
          </ac:spMkLst>
        </pc:spChg>
        <pc:picChg chg="add mod ord">
          <ac:chgData name="FRANCISCO ADÃO ELOY JUNIOR" userId="S::francisco.eloy@fatec.sp.gov.br::ec5ac4ec-68f4-48bb-a4f1-9d67ae6bac78" providerId="AD" clId="Web-{6F5AFE11-DBEE-5371-974B-E11954F9859E}" dt="2024-10-10T19:36:17.355" v="229"/>
          <ac:picMkLst>
            <pc:docMk/>
            <pc:sldMk cId="3578813097" sldId="267"/>
            <ac:picMk id="6" creationId="{50E9C5C3-971C-002F-E1CC-16E49F212A44}"/>
          </ac:picMkLst>
        </pc:picChg>
      </pc:sldChg>
      <pc:sldChg chg="addSp delSp modSp new">
        <pc:chgData name="FRANCISCO ADÃO ELOY JUNIOR" userId="S::francisco.eloy@fatec.sp.gov.br::ec5ac4ec-68f4-48bb-a4f1-9d67ae6bac78" providerId="AD" clId="Web-{6F5AFE11-DBEE-5371-974B-E11954F9859E}" dt="2024-10-10T19:36:14.636" v="228"/>
        <pc:sldMkLst>
          <pc:docMk/>
          <pc:sldMk cId="2521245818" sldId="268"/>
        </pc:sldMkLst>
        <pc:spChg chg="mod">
          <ac:chgData name="FRANCISCO ADÃO ELOY JUNIOR" userId="S::francisco.eloy@fatec.sp.gov.br::ec5ac4ec-68f4-48bb-a4f1-9d67ae6bac78" providerId="AD" clId="Web-{6F5AFE11-DBEE-5371-974B-E11954F9859E}" dt="2024-10-10T19:36:04.339" v="211"/>
          <ac:spMkLst>
            <pc:docMk/>
            <pc:sldMk cId="2521245818" sldId="268"/>
            <ac:spMk id="2" creationId="{32EC41BA-0214-FF97-8B2D-D6FA0B4685DA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4.370" v="213"/>
          <ac:spMkLst>
            <pc:docMk/>
            <pc:sldMk cId="2521245818" sldId="268"/>
            <ac:spMk id="3" creationId="{C7F57A78-776A-290E-FA46-7FAA9081EBA7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4.370" v="215"/>
          <ac:spMkLst>
            <pc:docMk/>
            <pc:sldMk cId="2521245818" sldId="268"/>
            <ac:spMk id="4" creationId="{FB120EE2-BBBD-A95C-970D-A4E7CDCEB4AD}"/>
          </ac:spMkLst>
        </pc:spChg>
        <pc:spChg chg="del">
          <ac:chgData name="FRANCISCO ADÃO ELOY JUNIOR" userId="S::francisco.eloy@fatec.sp.gov.br::ec5ac4ec-68f4-48bb-a4f1-9d67ae6bac78" providerId="AD" clId="Web-{6F5AFE11-DBEE-5371-974B-E11954F9859E}" dt="2024-10-10T19:36:14.636" v="228"/>
          <ac:spMkLst>
            <pc:docMk/>
            <pc:sldMk cId="2521245818" sldId="268"/>
            <ac:spMk id="5" creationId="{B5BEC3E1-4AC4-23EB-A33A-B01CC2B732D2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4.386" v="216"/>
          <ac:spMkLst>
            <pc:docMk/>
            <pc:sldMk cId="2521245818" sldId="268"/>
            <ac:spMk id="6" creationId="{3EB5253B-35D2-64CF-E39C-DDA67116FAF6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4.401" v="218"/>
          <ac:spMkLst>
            <pc:docMk/>
            <pc:sldMk cId="2521245818" sldId="268"/>
            <ac:spMk id="7" creationId="{1371BEA6-406C-E0C2-9373-4E05D82F2FD1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4.401" v="219"/>
          <ac:spMkLst>
            <pc:docMk/>
            <pc:sldMk cId="2521245818" sldId="268"/>
            <ac:spMk id="8" creationId="{A91FA1E3-5DAE-60FD-7E76-A6BB34B350E2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4.417" v="221"/>
          <ac:spMkLst>
            <pc:docMk/>
            <pc:sldMk cId="2521245818" sldId="268"/>
            <ac:spMk id="9" creationId="{79F1CC3C-4880-4A96-FDC3-B2D7D938DA19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4.355" v="212"/>
          <ac:spMkLst>
            <pc:docMk/>
            <pc:sldMk cId="2521245818" sldId="268"/>
            <ac:spMk id="10" creationId="{C0FD86FB-F3E8-C29A-2D01-EE80D1F08B04}"/>
          </ac:spMkLst>
        </pc:spChg>
        <pc:picChg chg="add mod ord">
          <ac:chgData name="FRANCISCO ADÃO ELOY JUNIOR" userId="S::francisco.eloy@fatec.sp.gov.br::ec5ac4ec-68f4-48bb-a4f1-9d67ae6bac78" providerId="AD" clId="Web-{6F5AFE11-DBEE-5371-974B-E11954F9859E}" dt="2024-10-10T19:36:14.636" v="228"/>
          <ac:picMkLst>
            <pc:docMk/>
            <pc:sldMk cId="2521245818" sldId="268"/>
            <ac:picMk id="11" creationId="{ED6257EA-905D-5EA5-7C89-9CADE6E39A22}"/>
          </ac:picMkLst>
        </pc:picChg>
      </pc:sldChg>
      <pc:sldChg chg="addSp delSp modSp new">
        <pc:chgData name="FRANCISCO ADÃO ELOY JUNIOR" userId="S::francisco.eloy@fatec.sp.gov.br::ec5ac4ec-68f4-48bb-a4f1-9d67ae6bac78" providerId="AD" clId="Web-{6F5AFE11-DBEE-5371-974B-E11954F9859E}" dt="2024-10-10T19:36:11.761" v="227"/>
        <pc:sldMkLst>
          <pc:docMk/>
          <pc:sldMk cId="3726222656" sldId="269"/>
        </pc:sldMkLst>
        <pc:spChg chg="mod">
          <ac:chgData name="FRANCISCO ADÃO ELOY JUNIOR" userId="S::francisco.eloy@fatec.sp.gov.br::ec5ac4ec-68f4-48bb-a4f1-9d67ae6bac78" providerId="AD" clId="Web-{6F5AFE11-DBEE-5371-974B-E11954F9859E}" dt="2024-10-10T19:36:03.808" v="201"/>
          <ac:spMkLst>
            <pc:docMk/>
            <pc:sldMk cId="3726222656" sldId="269"/>
            <ac:spMk id="2" creationId="{197F6029-68C8-50E5-E0E5-4D0125269478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3.823" v="202"/>
          <ac:spMkLst>
            <pc:docMk/>
            <pc:sldMk cId="3726222656" sldId="269"/>
            <ac:spMk id="3" creationId="{606236E4-1B8B-88F9-FE80-F01B5747BC6B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3.823" v="204"/>
          <ac:spMkLst>
            <pc:docMk/>
            <pc:sldMk cId="3726222656" sldId="269"/>
            <ac:spMk id="4" creationId="{D208FD8E-B2DC-58A9-524A-70F6687A5DBF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3.839" v="205"/>
          <ac:spMkLst>
            <pc:docMk/>
            <pc:sldMk cId="3726222656" sldId="269"/>
            <ac:spMk id="5" creationId="{47B51424-D087-5294-1FB1-45D727842010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3.839" v="207"/>
          <ac:spMkLst>
            <pc:docMk/>
            <pc:sldMk cId="3726222656" sldId="269"/>
            <ac:spMk id="6" creationId="{D77EC10E-62A5-342E-8FE1-1BEBCC45F3FC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3.855" v="208"/>
          <ac:spMkLst>
            <pc:docMk/>
            <pc:sldMk cId="3726222656" sldId="269"/>
            <ac:spMk id="7" creationId="{214763D0-3BF9-D0F7-B607-93C5F564F523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3.855" v="210"/>
          <ac:spMkLst>
            <pc:docMk/>
            <pc:sldMk cId="3726222656" sldId="269"/>
            <ac:spMk id="8" creationId="{D17CF44C-E4BA-4CC2-8EC1-8F30A6F74A4B}"/>
          </ac:spMkLst>
        </pc:spChg>
        <pc:spChg chg="del">
          <ac:chgData name="FRANCISCO ADÃO ELOY JUNIOR" userId="S::francisco.eloy@fatec.sp.gov.br::ec5ac4ec-68f4-48bb-a4f1-9d67ae6bac78" providerId="AD" clId="Web-{6F5AFE11-DBEE-5371-974B-E11954F9859E}" dt="2024-10-10T19:36:11.761" v="227"/>
          <ac:spMkLst>
            <pc:docMk/>
            <pc:sldMk cId="3726222656" sldId="269"/>
            <ac:spMk id="9" creationId="{28929F97-F238-AFA5-D35A-F36C4424A012}"/>
          </ac:spMkLst>
        </pc:spChg>
        <pc:picChg chg="add mod ord">
          <ac:chgData name="FRANCISCO ADÃO ELOY JUNIOR" userId="S::francisco.eloy@fatec.sp.gov.br::ec5ac4ec-68f4-48bb-a4f1-9d67ae6bac78" providerId="AD" clId="Web-{6F5AFE11-DBEE-5371-974B-E11954F9859E}" dt="2024-10-10T19:36:11.761" v="227"/>
          <ac:picMkLst>
            <pc:docMk/>
            <pc:sldMk cId="3726222656" sldId="269"/>
            <ac:picMk id="10" creationId="{487C7E7D-D5C7-81CA-A320-1B7189589386}"/>
          </ac:picMkLst>
        </pc:picChg>
      </pc:sldChg>
      <pc:sldChg chg="addSp delSp modSp new">
        <pc:chgData name="FRANCISCO ADÃO ELOY JUNIOR" userId="S::francisco.eloy@fatec.sp.gov.br::ec5ac4ec-68f4-48bb-a4f1-9d67ae6bac78" providerId="AD" clId="Web-{6F5AFE11-DBEE-5371-974B-E11954F9859E}" dt="2024-10-10T19:43:36.461" v="246" actId="1076"/>
        <pc:sldMkLst>
          <pc:docMk/>
          <pc:sldMk cId="1174866742" sldId="270"/>
        </pc:sldMkLst>
        <pc:spChg chg="mod">
          <ac:chgData name="FRANCISCO ADÃO ELOY JUNIOR" userId="S::francisco.eloy@fatec.sp.gov.br::ec5ac4ec-68f4-48bb-a4f1-9d67ae6bac78" providerId="AD" clId="Web-{6F5AFE11-DBEE-5371-974B-E11954F9859E}" dt="2024-10-10T19:43:36.461" v="246" actId="1076"/>
          <ac:spMkLst>
            <pc:docMk/>
            <pc:sldMk cId="1174866742" sldId="270"/>
            <ac:spMk id="2" creationId="{E37B5D96-43A0-CD14-5707-CD11CFA26D89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43:26.805" v="240" actId="1076"/>
          <ac:spMkLst>
            <pc:docMk/>
            <pc:sldMk cId="1174866742" sldId="270"/>
            <ac:spMk id="3" creationId="{04E73DF6-A11A-C8DB-31AB-E4B6FA51D2AA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43:26.820" v="241" actId="1076"/>
          <ac:spMkLst>
            <pc:docMk/>
            <pc:sldMk cId="1174866742" sldId="270"/>
            <ac:spMk id="4" creationId="{D2523283-9DFC-2233-BA71-7240366CFFE7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43:26.820" v="242" actId="1076"/>
          <ac:spMkLst>
            <pc:docMk/>
            <pc:sldMk cId="1174866742" sldId="270"/>
            <ac:spMk id="5" creationId="{F03F0A0B-6178-9D8E-593B-38D0071D0F0D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43:26.836" v="243" actId="1076"/>
          <ac:spMkLst>
            <pc:docMk/>
            <pc:sldMk cId="1174866742" sldId="270"/>
            <ac:spMk id="6" creationId="{326FE115-AD19-F08B-0CFA-9E10CD27CF86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43:26.836" v="244" actId="1076"/>
          <ac:spMkLst>
            <pc:docMk/>
            <pc:sldMk cId="1174866742" sldId="270"/>
            <ac:spMk id="7" creationId="{63399259-9B40-89A5-FC1A-234D2EDED841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43:26.851" v="245" actId="1076"/>
          <ac:spMkLst>
            <pc:docMk/>
            <pc:sldMk cId="1174866742" sldId="270"/>
            <ac:spMk id="8" creationId="{037F80A8-843C-53C7-14D9-6BC3C54B5840}"/>
          </ac:spMkLst>
        </pc:spChg>
        <pc:spChg chg="del">
          <ac:chgData name="FRANCISCO ADÃO ELOY JUNIOR" userId="S::francisco.eloy@fatec.sp.gov.br::ec5ac4ec-68f4-48bb-a4f1-9d67ae6bac78" providerId="AD" clId="Web-{6F5AFE11-DBEE-5371-974B-E11954F9859E}" dt="2024-10-10T19:36:09.292" v="226"/>
          <ac:spMkLst>
            <pc:docMk/>
            <pc:sldMk cId="1174866742" sldId="270"/>
            <ac:spMk id="9" creationId="{C8E27559-F66C-5375-F9D1-8886823C57EB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2.698" v="191"/>
          <ac:spMkLst>
            <pc:docMk/>
            <pc:sldMk cId="1174866742" sldId="270"/>
            <ac:spMk id="10" creationId="{14F6B421-3538-6F5A-BDE7-85689E7EC552}"/>
          </ac:spMkLst>
        </pc:spChg>
        <pc:spChg chg="add del mod">
          <ac:chgData name="FRANCISCO ADÃO ELOY JUNIOR" userId="S::francisco.eloy@fatec.sp.gov.br::ec5ac4ec-68f4-48bb-a4f1-9d67ae6bac78" providerId="AD" clId="Web-{6F5AFE11-DBEE-5371-974B-E11954F9859E}" dt="2024-10-10T19:43:09.804" v="238"/>
          <ac:spMkLst>
            <pc:docMk/>
            <pc:sldMk cId="1174866742" sldId="270"/>
            <ac:spMk id="13" creationId="{91655310-50DD-6BD5-9B4E-1C35EF552A2B}"/>
          </ac:spMkLst>
        </pc:spChg>
        <pc:picChg chg="add del mod ord">
          <ac:chgData name="FRANCISCO ADÃO ELOY JUNIOR" userId="S::francisco.eloy@fatec.sp.gov.br::ec5ac4ec-68f4-48bb-a4f1-9d67ae6bac78" providerId="AD" clId="Web-{6F5AFE11-DBEE-5371-974B-E11954F9859E}" dt="2024-10-10T19:42:57.851" v="236"/>
          <ac:picMkLst>
            <pc:docMk/>
            <pc:sldMk cId="1174866742" sldId="270"/>
            <ac:picMk id="11" creationId="{7C747FDC-2EAA-FA9C-B7E4-9C374ACCD2BB}"/>
          </ac:picMkLst>
        </pc:picChg>
        <pc:picChg chg="add">
          <ac:chgData name="FRANCISCO ADÃO ELOY JUNIOR" userId="S::francisco.eloy@fatec.sp.gov.br::ec5ac4ec-68f4-48bb-a4f1-9d67ae6bac78" providerId="AD" clId="Web-{6F5AFE11-DBEE-5371-974B-E11954F9859E}" dt="2024-10-10T19:42:58.366" v="237"/>
          <ac:picMkLst>
            <pc:docMk/>
            <pc:sldMk cId="1174866742" sldId="270"/>
            <ac:picMk id="15" creationId="{D47ABA18-EB56-9805-38A8-1621CF089D9B}"/>
          </ac:picMkLst>
        </pc:picChg>
      </pc:sldChg>
      <pc:sldMasterChg chg="add addSldLayout">
        <pc:chgData name="FRANCISCO ADÃO ELOY JUNIOR" userId="S::francisco.eloy@fatec.sp.gov.br::ec5ac4ec-68f4-48bb-a4f1-9d67ae6bac78" providerId="AD" clId="Web-{6F5AFE11-DBEE-5371-974B-E11954F9859E}" dt="2024-10-10T19:35:50.839" v="182"/>
        <pc:sldMasterMkLst>
          <pc:docMk/>
          <pc:sldMasterMk cId="1107139545" sldId="2147483661"/>
        </pc:sldMasterMkLst>
        <pc:sldLayoutChg chg="ad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1107139545" sldId="2147483661"/>
            <pc:sldLayoutMk cId="3503092244" sldId="2147483660"/>
          </pc:sldLayoutMkLst>
        </pc:sldLayoutChg>
        <pc:sldLayoutChg chg="ad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1107139545" sldId="2147483661"/>
            <pc:sldLayoutMk cId="1741166486" sldId="2147483662"/>
          </pc:sldLayoutMkLst>
        </pc:sldLayoutChg>
        <pc:sldLayoutChg chg="ad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1107139545" sldId="2147483661"/>
            <pc:sldLayoutMk cId="3014821910" sldId="2147483663"/>
          </pc:sldLayoutMkLst>
        </pc:sldLayoutChg>
        <pc:sldLayoutChg chg="ad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1107139545" sldId="2147483661"/>
            <pc:sldLayoutMk cId="3521543359" sldId="2147483665"/>
          </pc:sldLayoutMkLst>
        </pc:sldLayoutChg>
        <pc:sldLayoutChg chg="ad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1107139545" sldId="2147483661"/>
            <pc:sldLayoutMk cId="507160248" sldId="2147483666"/>
          </pc:sldLayoutMkLst>
        </pc:sldLayoutChg>
        <pc:sldLayoutChg chg="ad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1107139545" sldId="2147483661"/>
            <pc:sldLayoutMk cId="159072462" sldId="2147483667"/>
          </pc:sldLayoutMkLst>
        </pc:sldLayoutChg>
        <pc:sldLayoutChg chg="ad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1107139545" sldId="2147483661"/>
            <pc:sldLayoutMk cId="726621628" sldId="2147483668"/>
          </pc:sldLayoutMkLst>
        </pc:sldLayoutChg>
        <pc:sldLayoutChg chg="ad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1107139545" sldId="2147483661"/>
            <pc:sldLayoutMk cId="2186574040" sldId="2147483669"/>
          </pc:sldLayoutMkLst>
        </pc:sldLayoutChg>
        <pc:sldLayoutChg chg="ad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1107139545" sldId="2147483661"/>
            <pc:sldLayoutMk cId="3058030982" sldId="2147483670"/>
          </pc:sldLayoutMkLst>
        </pc:sldLayoutChg>
        <pc:sldLayoutChg chg="ad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1107139545" sldId="2147483661"/>
            <pc:sldLayoutMk cId="4095664939" sldId="2147483671"/>
          </pc:sldLayoutMkLst>
        </pc:sldLayoutChg>
        <pc:sldLayoutChg chg="ad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1107139545" sldId="2147483661"/>
            <pc:sldLayoutMk cId="2324234960" sldId="2147483672"/>
          </pc:sldLayoutMkLst>
        </pc:sldLayoutChg>
      </pc:sldMasterChg>
      <pc:sldMasterChg chg="add del addSldLayout delSldLayout">
        <pc:chgData name="FRANCISCO ADÃO ELOY JUNIOR" userId="S::francisco.eloy@fatec.sp.gov.br::ec5ac4ec-68f4-48bb-a4f1-9d67ae6bac78" providerId="AD" clId="Web-{6F5AFE11-DBEE-5371-974B-E11954F9859E}" dt="2024-10-10T19:05:23.209" v="77"/>
        <pc:sldMasterMkLst>
          <pc:docMk/>
          <pc:sldMasterMk cId="3611954591" sldId="2147483711"/>
        </pc:sldMasterMkLst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2340296842" sldId="2147483712"/>
          </pc:sldLayoutMkLst>
        </pc:sldLayoutChg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3349494158" sldId="2147483713"/>
          </pc:sldLayoutMkLst>
        </pc:sldLayoutChg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3089912101" sldId="2147483714"/>
          </pc:sldLayoutMkLst>
        </pc:sldLayoutChg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280978103" sldId="2147483715"/>
          </pc:sldLayoutMkLst>
        </pc:sldLayoutChg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2539080366" sldId="2147483716"/>
          </pc:sldLayoutMkLst>
        </pc:sldLayoutChg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1050632708" sldId="2147483717"/>
          </pc:sldLayoutMkLst>
        </pc:sldLayoutChg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1125969350" sldId="2147483718"/>
          </pc:sldLayoutMkLst>
        </pc:sldLayoutChg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3001221552" sldId="2147483719"/>
          </pc:sldLayoutMkLst>
        </pc:sldLayoutChg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2974997188" sldId="2147483720"/>
          </pc:sldLayoutMkLst>
        </pc:sldLayoutChg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3261170699" sldId="2147483721"/>
          </pc:sldLayoutMkLst>
        </pc:sldLayoutChg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3818106618" sldId="2147483722"/>
          </pc:sldLayoutMkLst>
        </pc:sldLayoutChg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53743685" sldId="2147483723"/>
          </pc:sldLayoutMkLst>
        </pc:sldLayoutChg>
      </pc:sldMasterChg>
      <pc:sldMasterChg chg="add del addSldLayout delSldLayout modSldLayout">
        <pc:chgData name="FRANCISCO ADÃO ELOY JUNIOR" userId="S::francisco.eloy@fatec.sp.gov.br::ec5ac4ec-68f4-48bb-a4f1-9d67ae6bac78" providerId="AD" clId="Web-{6F5AFE11-DBEE-5371-974B-E11954F9859E}" dt="2024-10-10T19:05:23.209" v="77"/>
        <pc:sldMasterMkLst>
          <pc:docMk/>
          <pc:sldMasterMk cId="3378666251" sldId="2147483724"/>
        </pc:sldMasterMkLst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1091454388" sldId="2147483725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2543017634" sldId="2147483726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459223750" sldId="2147483727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4140048301" sldId="2147483728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2016859185" sldId="2147483729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1608953557" sldId="2147483730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3368618388" sldId="2147483731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1549695787" sldId="2147483732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1234431729" sldId="2147483733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1295352129" sldId="2147483734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1004593648" sldId="2147483735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1491797405" sldId="2147483736"/>
          </pc:sldLayoutMkLst>
        </pc:sldLayoutChg>
      </pc:sldMasterChg>
      <pc:sldMasterChg chg="replId modSldLayout">
        <pc:chgData name="FRANCISCO ADÃO ELOY JUNIOR" userId="S::francisco.eloy@fatec.sp.gov.br::ec5ac4ec-68f4-48bb-a4f1-9d67ae6bac78" providerId="AD" clId="Web-{6F5AFE11-DBEE-5371-974B-E11954F9859E}" dt="2024-10-10T19:35:50.839" v="182"/>
        <pc:sldMasterMkLst>
          <pc:docMk/>
          <pc:sldMasterMk cId="4027772655" sldId="2147483724"/>
        </pc:sldMasterMkLst>
        <pc:sldLayoutChg chg="replI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4027772655" sldId="2147483724"/>
            <pc:sldLayoutMk cId="2002710811" sldId="2147483725"/>
          </pc:sldLayoutMkLst>
        </pc:sldLayoutChg>
        <pc:sldLayoutChg chg="replI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4027772655" sldId="2147483724"/>
            <pc:sldLayoutMk cId="2254984171" sldId="2147483726"/>
          </pc:sldLayoutMkLst>
        </pc:sldLayoutChg>
      </pc:sldMasterChg>
      <pc:sldMasterChg chg="add del addSldLayout delSldLayout modSldLayout">
        <pc:chgData name="FRANCISCO ADÃO ELOY JUNIOR" userId="S::francisco.eloy@fatec.sp.gov.br::ec5ac4ec-68f4-48bb-a4f1-9d67ae6bac78" providerId="AD" clId="Web-{6F5AFE11-DBEE-5371-974B-E11954F9859E}" dt="2024-10-10T19:05:21.990" v="76"/>
        <pc:sldMasterMkLst>
          <pc:docMk/>
          <pc:sldMasterMk cId="3727645933" sldId="2147483737"/>
        </pc:sldMasterMkLst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2460153136" sldId="2147483738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1711958927" sldId="2147483739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4193829280" sldId="2147483740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3135156368" sldId="2147483741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2672888529" sldId="2147483742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1484772789" sldId="2147483743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2048751372" sldId="2147483744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641126890" sldId="2147483745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1191392662" sldId="2147483746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2913498244" sldId="2147483747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2161341701" sldId="2147483748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64517581" sldId="2147483749"/>
          </pc:sldLayoutMkLst>
        </pc:sldLayoutChg>
      </pc:sldMasterChg>
      <pc:sldMasterChg chg="add del addSldLayout delSldLayout modSldLayout">
        <pc:chgData name="FRANCISCO ADÃO ELOY JUNIOR" userId="S::francisco.eloy@fatec.sp.gov.br::ec5ac4ec-68f4-48bb-a4f1-9d67ae6bac78" providerId="AD" clId="Web-{6F5AFE11-DBEE-5371-974B-E11954F9859E}" dt="2024-10-10T19:05:20.022" v="75"/>
        <pc:sldMasterMkLst>
          <pc:docMk/>
          <pc:sldMasterMk cId="4262719259" sldId="2147483750"/>
        </pc:sldMasterMkLst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4278006043" sldId="2147483751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821440318" sldId="2147483752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2079806932" sldId="2147483753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3607392281" sldId="2147483754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1159284821" sldId="2147483755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1132844072" sldId="2147483756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2732034008" sldId="2147483757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2416171350" sldId="2147483758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165343025" sldId="2147483759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3201288538" sldId="2147483760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4113920504" sldId="2147483761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297767805" sldId="2147483762"/>
          </pc:sldLayoutMkLst>
        </pc:sldLayoutChg>
      </pc:sldMasterChg>
      <pc:sldMasterChg chg="add del addSldLayout delSldLayout modSldLayout">
        <pc:chgData name="FRANCISCO ADÃO ELOY JUNIOR" userId="S::francisco.eloy@fatec.sp.gov.br::ec5ac4ec-68f4-48bb-a4f1-9d67ae6bac78" providerId="AD" clId="Web-{6F5AFE11-DBEE-5371-974B-E11954F9859E}" dt="2024-10-10T19:05:18.725" v="74"/>
        <pc:sldMasterMkLst>
          <pc:docMk/>
          <pc:sldMasterMk cId="4203863163" sldId="2147483763"/>
        </pc:sldMasterMkLst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417117896" sldId="2147483764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809508436" sldId="2147483765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856592650" sldId="2147483766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2279462545" sldId="2147483767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238700073" sldId="2147483768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93604776" sldId="2147483769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1918406546" sldId="2147483770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2378127185" sldId="2147483771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2906282509" sldId="2147483772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3851479331" sldId="2147483773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2017967892" sldId="2147483774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4081339318" sldId="2147483775"/>
          </pc:sldLayoutMkLst>
        </pc:sldLayoutChg>
      </pc:sldMasterChg>
      <pc:sldMasterChg chg="add del addSldLayout delSldLayout modSldLayout">
        <pc:chgData name="FRANCISCO ADÃO ELOY JUNIOR" userId="S::francisco.eloy@fatec.sp.gov.br::ec5ac4ec-68f4-48bb-a4f1-9d67ae6bac78" providerId="AD" clId="Web-{6F5AFE11-DBEE-5371-974B-E11954F9859E}" dt="2024-10-10T19:05:17.443" v="73"/>
        <pc:sldMasterMkLst>
          <pc:docMk/>
          <pc:sldMasterMk cId="1952907581" sldId="2147483776"/>
        </pc:sldMasterMkLst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1583358934" sldId="2147483777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517675388" sldId="2147483778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4190599468" sldId="2147483779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1134702011" sldId="2147483780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1523139888" sldId="2147483781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2909905581" sldId="2147483782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4275442031" sldId="2147483783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1701083779" sldId="2147483784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1675971383" sldId="2147483785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2545546072" sldId="2147483786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1422291260" sldId="2147483787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123018995" sldId="2147483788"/>
          </pc:sldLayoutMkLst>
        </pc:sldLayoutChg>
      </pc:sldMasterChg>
    </pc:docChg>
  </pc:docChgLst>
  <pc:docChgLst>
    <pc:chgData name="FRANCISCO ELOY" userId="ec5ac4ec-68f4-48bb-a4f1-9d67ae6bac78" providerId="ADAL" clId="{235069DB-C432-FA4F-9E6C-86488A13ABEB}"/>
    <pc:docChg chg="custSel addSld delSld modSld sldOrd modMainMaster">
      <pc:chgData name="FRANCISCO ELOY" userId="ec5ac4ec-68f4-48bb-a4f1-9d67ae6bac78" providerId="ADAL" clId="{235069DB-C432-FA4F-9E6C-86488A13ABEB}" dt="2024-10-10T18:31:04.348" v="223" actId="1076"/>
      <pc:docMkLst>
        <pc:docMk/>
      </pc:docMkLst>
      <pc:sldChg chg="del">
        <pc:chgData name="FRANCISCO ELOY" userId="ec5ac4ec-68f4-48bb-a4f1-9d67ae6bac78" providerId="ADAL" clId="{235069DB-C432-FA4F-9E6C-86488A13ABEB}" dt="2024-10-10T18:25:30.102" v="82" actId="2696"/>
        <pc:sldMkLst>
          <pc:docMk/>
          <pc:sldMk cId="2210866551" sldId="256"/>
        </pc:sldMkLst>
      </pc:sldChg>
      <pc:sldChg chg="add del">
        <pc:chgData name="FRANCISCO ELOY" userId="ec5ac4ec-68f4-48bb-a4f1-9d67ae6bac78" providerId="ADAL" clId="{235069DB-C432-FA4F-9E6C-86488A13ABEB}" dt="2024-10-10T18:25:28.487" v="81" actId="2696"/>
        <pc:sldMkLst>
          <pc:docMk/>
          <pc:sldMk cId="3035101221" sldId="257"/>
        </pc:sldMkLst>
      </pc:sldChg>
      <pc:sldChg chg="del">
        <pc:chgData name="FRANCISCO ELOY" userId="ec5ac4ec-68f4-48bb-a4f1-9d67ae6bac78" providerId="ADAL" clId="{235069DB-C432-FA4F-9E6C-86488A13ABEB}" dt="2024-10-10T18:25:05.884" v="77" actId="2696"/>
        <pc:sldMkLst>
          <pc:docMk/>
          <pc:sldMk cId="4052259586" sldId="257"/>
        </pc:sldMkLst>
      </pc:sldChg>
      <pc:sldChg chg="modSp add ord">
        <pc:chgData name="FRANCISCO ELOY" userId="ec5ac4ec-68f4-48bb-a4f1-9d67ae6bac78" providerId="ADAL" clId="{235069DB-C432-FA4F-9E6C-86488A13ABEB}" dt="2024-10-10T18:27:01.054" v="210" actId="20577"/>
        <pc:sldMkLst>
          <pc:docMk/>
          <pc:sldMk cId="4216872342" sldId="258"/>
        </pc:sldMkLst>
        <pc:spChg chg="mod">
          <ac:chgData name="FRANCISCO ELOY" userId="ec5ac4ec-68f4-48bb-a4f1-9d67ae6bac78" providerId="ADAL" clId="{235069DB-C432-FA4F-9E6C-86488A13ABEB}" dt="2024-10-10T18:27:01.054" v="210" actId="20577"/>
          <ac:spMkLst>
            <pc:docMk/>
            <pc:sldMk cId="4216872342" sldId="258"/>
            <ac:spMk id="2" creationId="{5748672E-9C76-AA49-BDDE-1369CE5AECBF}"/>
          </ac:spMkLst>
        </pc:spChg>
      </pc:sldChg>
      <pc:sldChg chg="modSp add">
        <pc:chgData name="FRANCISCO ELOY" userId="ec5ac4ec-68f4-48bb-a4f1-9d67ae6bac78" providerId="ADAL" clId="{235069DB-C432-FA4F-9E6C-86488A13ABEB}" dt="2024-10-10T18:29:47.283" v="213" actId="27636"/>
        <pc:sldMkLst>
          <pc:docMk/>
          <pc:sldMk cId="2222766857" sldId="259"/>
        </pc:sldMkLst>
        <pc:spChg chg="mod">
          <ac:chgData name="FRANCISCO ELOY" userId="ec5ac4ec-68f4-48bb-a4f1-9d67ae6bac78" providerId="ADAL" clId="{235069DB-C432-FA4F-9E6C-86488A13ABEB}" dt="2024-10-10T18:26:22.404" v="156" actId="2711"/>
          <ac:spMkLst>
            <pc:docMk/>
            <pc:sldMk cId="2222766857" sldId="259"/>
            <ac:spMk id="2" creationId="{D065315B-43E7-4B42-AB51-0D8FD8517A51}"/>
          </ac:spMkLst>
        </pc:spChg>
        <pc:spChg chg="mod">
          <ac:chgData name="FRANCISCO ELOY" userId="ec5ac4ec-68f4-48bb-a4f1-9d67ae6bac78" providerId="ADAL" clId="{235069DB-C432-FA4F-9E6C-86488A13ABEB}" dt="2024-10-10T18:29:47.283" v="213" actId="27636"/>
          <ac:spMkLst>
            <pc:docMk/>
            <pc:sldMk cId="2222766857" sldId="259"/>
            <ac:spMk id="3" creationId="{7C1C591F-3761-2249-BE4B-F9A0DFC56AF5}"/>
          </ac:spMkLst>
        </pc:spChg>
      </pc:sldChg>
      <pc:sldMasterChg chg="modSldLayout">
        <pc:chgData name="FRANCISCO ELOY" userId="ec5ac4ec-68f4-48bb-a4f1-9d67ae6bac78" providerId="ADAL" clId="{235069DB-C432-FA4F-9E6C-86488A13ABEB}" dt="2024-10-10T18:19:24.017" v="42"/>
        <pc:sldMasterMkLst>
          <pc:docMk/>
          <pc:sldMasterMk cId="2675746937" sldId="2147483648"/>
        </pc:sldMasterMkLst>
        <pc:sldLayoutChg chg="modSp">
          <pc:chgData name="FRANCISCO ELOY" userId="ec5ac4ec-68f4-48bb-a4f1-9d67ae6bac78" providerId="ADAL" clId="{235069DB-C432-FA4F-9E6C-86488A13ABEB}" dt="2024-10-10T18:19:24.017" v="42"/>
          <pc:sldLayoutMkLst>
            <pc:docMk/>
            <pc:sldMasterMk cId="2675746937" sldId="2147483648"/>
            <pc:sldLayoutMk cId="2262149399" sldId="2147483660"/>
          </pc:sldLayoutMkLst>
          <pc:spChg chg="mod">
            <ac:chgData name="FRANCISCO ELOY" userId="ec5ac4ec-68f4-48bb-a4f1-9d67ae6bac78" providerId="ADAL" clId="{235069DB-C432-FA4F-9E6C-86488A13ABEB}" dt="2024-10-10T18:19:24.017" v="42"/>
            <ac:spMkLst>
              <pc:docMk/>
              <pc:sldMasterMk cId="2675746937" sldId="2147483648"/>
              <pc:sldLayoutMk cId="2262149399" sldId="2147483660"/>
              <ac:spMk id="2" creationId="{0157035E-ABEC-4443-9E7C-F27FC3626A34}"/>
            </ac:spMkLst>
          </pc:spChg>
          <pc:spChg chg="mod">
            <ac:chgData name="FRANCISCO ELOY" userId="ec5ac4ec-68f4-48bb-a4f1-9d67ae6bac78" providerId="ADAL" clId="{235069DB-C432-FA4F-9E6C-86488A13ABEB}" dt="2024-10-10T18:19:24.017" v="42"/>
            <ac:spMkLst>
              <pc:docMk/>
              <pc:sldMasterMk cId="2675746937" sldId="2147483648"/>
              <pc:sldLayoutMk cId="2262149399" sldId="2147483660"/>
              <ac:spMk id="3" creationId="{BDDD16C3-F369-D948-8B41-0A78FDE7351D}"/>
            </ac:spMkLst>
          </pc:spChg>
          <pc:spChg chg="mod">
            <ac:chgData name="FRANCISCO ELOY" userId="ec5ac4ec-68f4-48bb-a4f1-9d67ae6bac78" providerId="ADAL" clId="{235069DB-C432-FA4F-9E6C-86488A13ABEB}" dt="2024-10-10T18:19:24.017" v="42"/>
            <ac:spMkLst>
              <pc:docMk/>
              <pc:sldMasterMk cId="2675746937" sldId="2147483648"/>
              <pc:sldLayoutMk cId="2262149399" sldId="2147483660"/>
              <ac:spMk id="4" creationId="{24A8F95F-1CFB-0A40-BD2D-6273A384435B}"/>
            </ac:spMkLst>
          </pc:spChg>
          <pc:spChg chg="mod">
            <ac:chgData name="FRANCISCO ELOY" userId="ec5ac4ec-68f4-48bb-a4f1-9d67ae6bac78" providerId="ADAL" clId="{235069DB-C432-FA4F-9E6C-86488A13ABEB}" dt="2024-10-10T18:19:24.017" v="42"/>
            <ac:spMkLst>
              <pc:docMk/>
              <pc:sldMasterMk cId="2675746937" sldId="2147483648"/>
              <pc:sldLayoutMk cId="2262149399" sldId="2147483660"/>
              <ac:spMk id="5" creationId="{B34201D6-DA79-8945-A883-BCC62C9B91D8}"/>
            </ac:spMkLst>
          </pc:spChg>
        </pc:sldLayoutChg>
      </pc:sldMasterChg>
      <pc:sldMasterChg chg="modSldLayout">
        <pc:chgData name="FRANCISCO ELOY" userId="ec5ac4ec-68f4-48bb-a4f1-9d67ae6bac78" providerId="ADAL" clId="{235069DB-C432-FA4F-9E6C-86488A13ABEB}" dt="2024-10-10T18:29:47.202" v="212"/>
        <pc:sldMasterMkLst>
          <pc:docMk/>
          <pc:sldMasterMk cId="1867716650" sldId="2147483672"/>
        </pc:sldMasterMkLst>
        <pc:sldLayoutChg chg="addSp">
          <pc:chgData name="FRANCISCO ELOY" userId="ec5ac4ec-68f4-48bb-a4f1-9d67ae6bac78" providerId="ADAL" clId="{235069DB-C432-FA4F-9E6C-86488A13ABEB}" dt="2024-10-10T18:29:47.202" v="212"/>
          <pc:sldLayoutMkLst>
            <pc:docMk/>
            <pc:sldMasterMk cId="1867716650" sldId="2147483672"/>
            <pc:sldLayoutMk cId="2131611906" sldId="2147483678"/>
          </pc:sldLayoutMkLst>
          <pc:picChg chg="add">
            <ac:chgData name="FRANCISCO ELOY" userId="ec5ac4ec-68f4-48bb-a4f1-9d67ae6bac78" providerId="ADAL" clId="{235069DB-C432-FA4F-9E6C-86488A13ABEB}" dt="2024-10-10T18:29:47.202" v="212"/>
            <ac:picMkLst>
              <pc:docMk/>
              <pc:sldMasterMk cId="1867716650" sldId="2147483672"/>
              <pc:sldLayoutMk cId="2131611906" sldId="2147483678"/>
              <ac:picMk id="6" creationId="{7AF1DD78-3642-F240-A0DB-8031411C82AB}"/>
            </ac:picMkLst>
          </pc:picChg>
          <pc:cxnChg chg="add">
            <ac:chgData name="FRANCISCO ELOY" userId="ec5ac4ec-68f4-48bb-a4f1-9d67ae6bac78" providerId="ADAL" clId="{235069DB-C432-FA4F-9E6C-86488A13ABEB}" dt="2024-10-10T18:29:47.202" v="212"/>
            <ac:cxnSpMkLst>
              <pc:docMk/>
              <pc:sldMasterMk cId="1867716650" sldId="2147483672"/>
              <pc:sldLayoutMk cId="2131611906" sldId="2147483678"/>
              <ac:cxnSpMk id="7" creationId="{B3ADB656-369D-BA42-9A19-D0EF55A7BF44}"/>
            </ac:cxnSpMkLst>
          </pc:cxnChg>
        </pc:sldLayoutChg>
      </pc:sldMasterChg>
      <pc:sldMasterChg chg="modSldLayout">
        <pc:chgData name="FRANCISCO ELOY" userId="ec5ac4ec-68f4-48bb-a4f1-9d67ae6bac78" providerId="ADAL" clId="{235069DB-C432-FA4F-9E6C-86488A13ABEB}" dt="2024-10-10T18:29:49.263" v="214"/>
        <pc:sldMasterMkLst>
          <pc:docMk/>
          <pc:sldMasterMk cId="177152754" sldId="2147483685"/>
        </pc:sldMasterMkLst>
        <pc:sldLayoutChg chg="addSp">
          <pc:chgData name="FRANCISCO ELOY" userId="ec5ac4ec-68f4-48bb-a4f1-9d67ae6bac78" providerId="ADAL" clId="{235069DB-C432-FA4F-9E6C-86488A13ABEB}" dt="2024-10-10T18:29:49.263" v="214"/>
          <pc:sldLayoutMkLst>
            <pc:docMk/>
            <pc:sldMasterMk cId="177152754" sldId="2147483685"/>
            <pc:sldLayoutMk cId="3325702225" sldId="2147483691"/>
          </pc:sldLayoutMkLst>
          <pc:picChg chg="add">
            <ac:chgData name="FRANCISCO ELOY" userId="ec5ac4ec-68f4-48bb-a4f1-9d67ae6bac78" providerId="ADAL" clId="{235069DB-C432-FA4F-9E6C-86488A13ABEB}" dt="2024-10-10T18:29:49.263" v="214"/>
            <ac:picMkLst>
              <pc:docMk/>
              <pc:sldMasterMk cId="177152754" sldId="2147483685"/>
              <pc:sldLayoutMk cId="3325702225" sldId="2147483691"/>
              <ac:picMk id="6" creationId="{594EED1B-8A24-8943-B6D7-F6CA2B5BC97C}"/>
            </ac:picMkLst>
          </pc:picChg>
          <pc:cxnChg chg="add">
            <ac:chgData name="FRANCISCO ELOY" userId="ec5ac4ec-68f4-48bb-a4f1-9d67ae6bac78" providerId="ADAL" clId="{235069DB-C432-FA4F-9E6C-86488A13ABEB}" dt="2024-10-10T18:29:49.263" v="214"/>
            <ac:cxnSpMkLst>
              <pc:docMk/>
              <pc:sldMasterMk cId="177152754" sldId="2147483685"/>
              <pc:sldLayoutMk cId="3325702225" sldId="2147483691"/>
              <ac:cxnSpMk id="7" creationId="{2FD0CAE5-EC4A-8A4C-A6F5-B2A0932CDE75}"/>
            </ac:cxnSpMkLst>
          </pc:cxnChg>
        </pc:sldLayoutChg>
      </pc:sldMasterChg>
      <pc:sldMasterChg chg="modSldLayout">
        <pc:chgData name="FRANCISCO ELOY" userId="ec5ac4ec-68f4-48bb-a4f1-9d67ae6bac78" providerId="ADAL" clId="{235069DB-C432-FA4F-9E6C-86488A13ABEB}" dt="2024-10-10T18:29:51.287" v="215"/>
        <pc:sldMasterMkLst>
          <pc:docMk/>
          <pc:sldMasterMk cId="1531488713" sldId="2147483698"/>
        </pc:sldMasterMkLst>
        <pc:sldLayoutChg chg="addSp">
          <pc:chgData name="FRANCISCO ELOY" userId="ec5ac4ec-68f4-48bb-a4f1-9d67ae6bac78" providerId="ADAL" clId="{235069DB-C432-FA4F-9E6C-86488A13ABEB}" dt="2024-10-10T18:29:51.287" v="215"/>
          <pc:sldLayoutMkLst>
            <pc:docMk/>
            <pc:sldMasterMk cId="1531488713" sldId="2147483698"/>
            <pc:sldLayoutMk cId="2314512868" sldId="2147483704"/>
          </pc:sldLayoutMkLst>
          <pc:picChg chg="add">
            <ac:chgData name="FRANCISCO ELOY" userId="ec5ac4ec-68f4-48bb-a4f1-9d67ae6bac78" providerId="ADAL" clId="{235069DB-C432-FA4F-9E6C-86488A13ABEB}" dt="2024-10-10T18:29:51.287" v="215"/>
            <ac:picMkLst>
              <pc:docMk/>
              <pc:sldMasterMk cId="1531488713" sldId="2147483698"/>
              <pc:sldLayoutMk cId="2314512868" sldId="2147483704"/>
              <ac:picMk id="6" creationId="{E2BFA54A-5406-6A40-B0FF-F161A5A2EAB0}"/>
            </ac:picMkLst>
          </pc:picChg>
          <pc:cxnChg chg="add">
            <ac:chgData name="FRANCISCO ELOY" userId="ec5ac4ec-68f4-48bb-a4f1-9d67ae6bac78" providerId="ADAL" clId="{235069DB-C432-FA4F-9E6C-86488A13ABEB}" dt="2024-10-10T18:29:51.287" v="215"/>
            <ac:cxnSpMkLst>
              <pc:docMk/>
              <pc:sldMasterMk cId="1531488713" sldId="2147483698"/>
              <pc:sldLayoutMk cId="2314512868" sldId="2147483704"/>
              <ac:cxnSpMk id="7" creationId="{860E6369-1430-D045-87F8-0AB4BD752E62}"/>
            </ac:cxnSpMkLst>
          </pc:cxnChg>
        </pc:sldLayoutChg>
      </pc:sldMasterChg>
      <pc:sldMasterChg chg="modSldLayout">
        <pc:chgData name="FRANCISCO ELOY" userId="ec5ac4ec-68f4-48bb-a4f1-9d67ae6bac78" providerId="ADAL" clId="{235069DB-C432-FA4F-9E6C-86488A13ABEB}" dt="2024-10-10T18:31:04.348" v="223" actId="1076"/>
        <pc:sldMasterMkLst>
          <pc:docMk/>
          <pc:sldMasterMk cId="3611954591" sldId="2147483711"/>
        </pc:sldMasterMkLst>
        <pc:sldLayoutChg chg="addSp">
          <pc:chgData name="FRANCISCO ELOY" userId="ec5ac4ec-68f4-48bb-a4f1-9d67ae6bac78" providerId="ADAL" clId="{235069DB-C432-FA4F-9E6C-86488A13ABEB}" dt="2024-10-10T18:29:54.217" v="216"/>
          <pc:sldLayoutMkLst>
            <pc:docMk/>
            <pc:sldMasterMk cId="3611954591" sldId="2147483711"/>
            <pc:sldLayoutMk cId="1050632708" sldId="2147483717"/>
          </pc:sldLayoutMkLst>
          <pc:picChg chg="add">
            <ac:chgData name="FRANCISCO ELOY" userId="ec5ac4ec-68f4-48bb-a4f1-9d67ae6bac78" providerId="ADAL" clId="{235069DB-C432-FA4F-9E6C-86488A13ABEB}" dt="2024-10-10T18:29:54.217" v="216"/>
            <ac:picMkLst>
              <pc:docMk/>
              <pc:sldMasterMk cId="3611954591" sldId="2147483711"/>
              <pc:sldLayoutMk cId="1050632708" sldId="2147483717"/>
              <ac:picMk id="6" creationId="{C90617D2-9463-CB4F-927D-70D05672994D}"/>
            </ac:picMkLst>
          </pc:picChg>
          <pc:cxnChg chg="add">
            <ac:chgData name="FRANCISCO ELOY" userId="ec5ac4ec-68f4-48bb-a4f1-9d67ae6bac78" providerId="ADAL" clId="{235069DB-C432-FA4F-9E6C-86488A13ABEB}" dt="2024-10-10T18:29:54.217" v="216"/>
            <ac:cxnSpMkLst>
              <pc:docMk/>
              <pc:sldMasterMk cId="3611954591" sldId="2147483711"/>
              <pc:sldLayoutMk cId="1050632708" sldId="2147483717"/>
              <ac:cxnSpMk id="7" creationId="{124CEEC7-DFBB-8241-8323-AF7FEDBB7222}"/>
            </ac:cxnSpMkLst>
          </pc:cxnChg>
        </pc:sldLayoutChg>
        <pc:sldLayoutChg chg="addSp modSp">
          <pc:chgData name="FRANCISCO ELOY" userId="ec5ac4ec-68f4-48bb-a4f1-9d67ae6bac78" providerId="ADAL" clId="{235069DB-C432-FA4F-9E6C-86488A13ABEB}" dt="2024-10-10T18:31:04.348" v="223" actId="1076"/>
          <pc:sldLayoutMkLst>
            <pc:docMk/>
            <pc:sldMasterMk cId="3611954591" sldId="2147483711"/>
            <pc:sldLayoutMk cId="53743685" sldId="2147483723"/>
          </pc:sldLayoutMkLst>
          <pc:cxnChg chg="add mod">
            <ac:chgData name="FRANCISCO ELOY" userId="ec5ac4ec-68f4-48bb-a4f1-9d67ae6bac78" providerId="ADAL" clId="{235069DB-C432-FA4F-9E6C-86488A13ABEB}" dt="2024-10-10T18:31:04.348" v="223" actId="1076"/>
            <ac:cxnSpMkLst>
              <pc:docMk/>
              <pc:sldMasterMk cId="3611954591" sldId="2147483711"/>
              <pc:sldLayoutMk cId="53743685" sldId="2147483723"/>
              <ac:cxnSpMk id="5" creationId="{4C9D3964-78FD-ED41-B06C-A82B61BFEA59}"/>
            </ac:cxnSpMkLst>
          </pc:cxnChg>
        </pc:sldLayoutChg>
      </pc:sldMasterChg>
      <pc:sldMasterChg chg="addSp delSp modSp delSldLayout modSldLayout">
        <pc:chgData name="FRANCISCO ELOY" userId="ec5ac4ec-68f4-48bb-a4f1-9d67ae6bac78" providerId="ADAL" clId="{235069DB-C432-FA4F-9E6C-86488A13ABEB}" dt="2024-10-10T18:25:30.107" v="83" actId="2696"/>
        <pc:sldMasterMkLst>
          <pc:docMk/>
          <pc:sldMasterMk cId="4027772655" sldId="2147483724"/>
        </pc:sldMasterMkLst>
        <pc:spChg chg="add del mod">
          <ac:chgData name="FRANCISCO ELOY" userId="ec5ac4ec-68f4-48bb-a4f1-9d67ae6bac78" providerId="ADAL" clId="{235069DB-C432-FA4F-9E6C-86488A13ABEB}" dt="2024-10-10T18:15:24.359" v="1" actId="478"/>
          <ac:spMkLst>
            <pc:docMk/>
            <pc:sldMasterMk cId="4027772655" sldId="2147483724"/>
            <ac:spMk id="2" creationId="{2D262F2B-5BBE-1C44-AE16-7B78B474689A}"/>
          </ac:spMkLst>
        </pc:spChg>
        <pc:spChg chg="add del mod">
          <ac:chgData name="FRANCISCO ELOY" userId="ec5ac4ec-68f4-48bb-a4f1-9d67ae6bac78" providerId="ADAL" clId="{235069DB-C432-FA4F-9E6C-86488A13ABEB}" dt="2024-10-10T18:15:24.359" v="1" actId="478"/>
          <ac:spMkLst>
            <pc:docMk/>
            <pc:sldMasterMk cId="4027772655" sldId="2147483724"/>
            <ac:spMk id="3" creationId="{2F7ECDD9-4849-184D-A1ED-7772803FCEB5}"/>
          </ac:spMkLst>
        </pc:spChg>
        <pc:spChg chg="add del mod">
          <ac:chgData name="FRANCISCO ELOY" userId="ec5ac4ec-68f4-48bb-a4f1-9d67ae6bac78" providerId="ADAL" clId="{235069DB-C432-FA4F-9E6C-86488A13ABEB}" dt="2024-10-10T18:15:24.359" v="1" actId="478"/>
          <ac:spMkLst>
            <pc:docMk/>
            <pc:sldMasterMk cId="4027772655" sldId="2147483724"/>
            <ac:spMk id="4" creationId="{53A7E6B6-552B-3248-800F-EB71D415C590}"/>
          </ac:spMkLst>
        </pc:spChg>
        <pc:spChg chg="add del mod">
          <ac:chgData name="FRANCISCO ELOY" userId="ec5ac4ec-68f4-48bb-a4f1-9d67ae6bac78" providerId="ADAL" clId="{235069DB-C432-FA4F-9E6C-86488A13ABEB}" dt="2024-10-10T18:15:24.359" v="1" actId="478"/>
          <ac:spMkLst>
            <pc:docMk/>
            <pc:sldMasterMk cId="4027772655" sldId="2147483724"/>
            <ac:spMk id="5" creationId="{93DE76B0-B5AD-5641-90A4-548A53EB0344}"/>
          </ac:spMkLst>
        </pc:spChg>
        <pc:spChg chg="add del mod">
          <ac:chgData name="FRANCISCO ELOY" userId="ec5ac4ec-68f4-48bb-a4f1-9d67ae6bac78" providerId="ADAL" clId="{235069DB-C432-FA4F-9E6C-86488A13ABEB}" dt="2024-10-10T18:15:24.359" v="1" actId="478"/>
          <ac:spMkLst>
            <pc:docMk/>
            <pc:sldMasterMk cId="4027772655" sldId="2147483724"/>
            <ac:spMk id="6" creationId="{641A3F37-2988-8A4B-9171-45C71E36C6BC}"/>
          </ac:spMkLst>
        </pc:spChg>
        <pc:spChg chg="add del">
          <ac:chgData name="FRANCISCO ELOY" userId="ec5ac4ec-68f4-48bb-a4f1-9d67ae6bac78" providerId="ADAL" clId="{235069DB-C432-FA4F-9E6C-86488A13ABEB}" dt="2024-10-10T18:21:15.710" v="51" actId="478"/>
          <ac:spMkLst>
            <pc:docMk/>
            <pc:sldMasterMk cId="4027772655" sldId="2147483724"/>
            <ac:spMk id="7" creationId="{F6129DFE-3378-D847-98E6-AD9565A11FCF}"/>
          </ac:spMkLst>
        </pc:spChg>
        <pc:sldLayoutChg chg="del">
          <pc:chgData name="FRANCISCO ELOY" userId="ec5ac4ec-68f4-48bb-a4f1-9d67ae6bac78" providerId="ADAL" clId="{235069DB-C432-FA4F-9E6C-86488A13ABEB}" dt="2024-10-10T18:24:15.256" v="76" actId="2696"/>
          <pc:sldLayoutMkLst>
            <pc:docMk/>
            <pc:sldMasterMk cId="2675746937" sldId="2147483648"/>
            <pc:sldLayoutMk cId="2262149399" sldId="2147483660"/>
          </pc:sldLayoutMkLst>
        </pc:sldLayoutChg>
        <pc:sldLayoutChg chg="del">
          <pc:chgData name="FRANCISCO ELOY" userId="ec5ac4ec-68f4-48bb-a4f1-9d67ae6bac78" providerId="ADAL" clId="{235069DB-C432-FA4F-9E6C-86488A13ABEB}" dt="2024-10-10T18:19:02.858" v="37" actId="2696"/>
          <pc:sldLayoutMkLst>
            <pc:docMk/>
            <pc:sldMasterMk cId="4027772655" sldId="2147483724"/>
            <pc:sldLayoutMk cId="231820055" sldId="2147483662"/>
          </pc:sldLayoutMkLst>
        </pc:sldLayoutChg>
        <pc:sldLayoutChg chg="del">
          <pc:chgData name="FRANCISCO ELOY" userId="ec5ac4ec-68f4-48bb-a4f1-9d67ae6bac78" providerId="ADAL" clId="{235069DB-C432-FA4F-9E6C-86488A13ABEB}" dt="2024-10-10T18:16:09.807" v="2" actId="2696"/>
          <pc:sldLayoutMkLst>
            <pc:docMk/>
            <pc:sldMasterMk cId="4027772655" sldId="2147483724"/>
            <pc:sldLayoutMk cId="1060529856" sldId="2147483663"/>
          </pc:sldLayoutMkLst>
        </pc:sldLayoutChg>
        <pc:sldLayoutChg chg="del">
          <pc:chgData name="FRANCISCO ELOY" userId="ec5ac4ec-68f4-48bb-a4f1-9d67ae6bac78" providerId="ADAL" clId="{235069DB-C432-FA4F-9E6C-86488A13ABEB}" dt="2024-10-10T18:16:13.010" v="3" actId="2696"/>
          <pc:sldLayoutMkLst>
            <pc:docMk/>
            <pc:sldMasterMk cId="4027772655" sldId="2147483724"/>
            <pc:sldLayoutMk cId="1828973279" sldId="2147483664"/>
          </pc:sldLayoutMkLst>
        </pc:sldLayoutChg>
        <pc:sldLayoutChg chg="del">
          <pc:chgData name="FRANCISCO ELOY" userId="ec5ac4ec-68f4-48bb-a4f1-9d67ae6bac78" providerId="ADAL" clId="{235069DB-C432-FA4F-9E6C-86488A13ABEB}" dt="2024-10-10T18:16:16.242" v="4" actId="2696"/>
          <pc:sldLayoutMkLst>
            <pc:docMk/>
            <pc:sldMasterMk cId="4027772655" sldId="2147483724"/>
            <pc:sldLayoutMk cId="1015626152" sldId="2147483665"/>
          </pc:sldLayoutMkLst>
        </pc:sldLayoutChg>
        <pc:sldLayoutChg chg="del">
          <pc:chgData name="FRANCISCO ELOY" userId="ec5ac4ec-68f4-48bb-a4f1-9d67ae6bac78" providerId="ADAL" clId="{235069DB-C432-FA4F-9E6C-86488A13ABEB}" dt="2024-10-10T18:16:19.792" v="5" actId="2696"/>
          <pc:sldLayoutMkLst>
            <pc:docMk/>
            <pc:sldMasterMk cId="4027772655" sldId="2147483724"/>
            <pc:sldLayoutMk cId="3551791444" sldId="2147483666"/>
          </pc:sldLayoutMkLst>
        </pc:sldLayoutChg>
        <pc:sldLayoutChg chg="del">
          <pc:chgData name="FRANCISCO ELOY" userId="ec5ac4ec-68f4-48bb-a4f1-9d67ae6bac78" providerId="ADAL" clId="{235069DB-C432-FA4F-9E6C-86488A13ABEB}" dt="2024-10-10T18:24:08.383" v="75" actId="2696"/>
          <pc:sldLayoutMkLst>
            <pc:docMk/>
            <pc:sldMasterMk cId="4027772655" sldId="2147483724"/>
            <pc:sldLayoutMk cId="1250037395" sldId="2147483668"/>
          </pc:sldLayoutMkLst>
        </pc:sldLayoutChg>
        <pc:sldLayoutChg chg="del">
          <pc:chgData name="FRANCISCO ELOY" userId="ec5ac4ec-68f4-48bb-a4f1-9d67ae6bac78" providerId="ADAL" clId="{235069DB-C432-FA4F-9E6C-86488A13ABEB}" dt="2024-10-10T18:19:09.342" v="38" actId="2696"/>
          <pc:sldLayoutMkLst>
            <pc:docMk/>
            <pc:sldMasterMk cId="4027772655" sldId="2147483724"/>
            <pc:sldLayoutMk cId="220752582" sldId="2147483669"/>
          </pc:sldLayoutMkLst>
        </pc:sldLayoutChg>
        <pc:sldLayoutChg chg="addSp delSp modSp del">
          <pc:chgData name="FRANCISCO ELOY" userId="ec5ac4ec-68f4-48bb-a4f1-9d67ae6bac78" providerId="ADAL" clId="{235069DB-C432-FA4F-9E6C-86488A13ABEB}" dt="2024-10-10T18:25:30.107" v="83" actId="2696"/>
          <pc:sldLayoutMkLst>
            <pc:docMk/>
            <pc:sldMasterMk cId="4027772655" sldId="2147483724"/>
            <pc:sldLayoutMk cId="3862162973" sldId="2147483669"/>
          </pc:sldLayoutMkLst>
          <pc:spChg chg="del">
            <ac:chgData name="FRANCISCO ELOY" userId="ec5ac4ec-68f4-48bb-a4f1-9d67ae6bac78" providerId="ADAL" clId="{235069DB-C432-FA4F-9E6C-86488A13ABEB}" dt="2024-10-10T18:20:02.120" v="48" actId="478"/>
            <ac:spMkLst>
              <pc:docMk/>
              <pc:sldMasterMk cId="4027772655" sldId="2147483724"/>
              <pc:sldLayoutMk cId="3862162973" sldId="2147483669"/>
              <ac:spMk id="2" creationId="{00000000-0000-0000-0000-000000000000}"/>
            </ac:spMkLst>
          </pc:spChg>
          <pc:spChg chg="del">
            <ac:chgData name="FRANCISCO ELOY" userId="ec5ac4ec-68f4-48bb-a4f1-9d67ae6bac78" providerId="ADAL" clId="{235069DB-C432-FA4F-9E6C-86488A13ABEB}" dt="2024-10-10T18:20:02.120" v="48" actId="478"/>
            <ac:spMkLst>
              <pc:docMk/>
              <pc:sldMasterMk cId="4027772655" sldId="2147483724"/>
              <pc:sldLayoutMk cId="3862162973" sldId="2147483669"/>
              <ac:spMk id="3" creationId="{00000000-0000-0000-0000-000000000000}"/>
            </ac:spMkLst>
          </pc:spChg>
          <pc:spChg chg="del">
            <ac:chgData name="FRANCISCO ELOY" userId="ec5ac4ec-68f4-48bb-a4f1-9d67ae6bac78" providerId="ADAL" clId="{235069DB-C432-FA4F-9E6C-86488A13ABEB}" dt="2024-10-10T18:19:34.382" v="44" actId="478"/>
            <ac:spMkLst>
              <pc:docMk/>
              <pc:sldMasterMk cId="4027772655" sldId="2147483724"/>
              <pc:sldLayoutMk cId="3862162973" sldId="2147483669"/>
              <ac:spMk id="4" creationId="{00000000-0000-0000-0000-000000000000}"/>
            </ac:spMkLst>
          </pc:spChg>
          <pc:spChg chg="del">
            <ac:chgData name="FRANCISCO ELOY" userId="ec5ac4ec-68f4-48bb-a4f1-9d67ae6bac78" providerId="ADAL" clId="{235069DB-C432-FA4F-9E6C-86488A13ABEB}" dt="2024-10-10T18:19:34.382" v="44" actId="478"/>
            <ac:spMkLst>
              <pc:docMk/>
              <pc:sldMasterMk cId="4027772655" sldId="2147483724"/>
              <pc:sldLayoutMk cId="3862162973" sldId="2147483669"/>
              <ac:spMk id="5" creationId="{00000000-0000-0000-0000-000000000000}"/>
            </ac:spMkLst>
          </pc:spChg>
          <pc:spChg chg="del">
            <ac:chgData name="FRANCISCO ELOY" userId="ec5ac4ec-68f4-48bb-a4f1-9d67ae6bac78" providerId="ADAL" clId="{235069DB-C432-FA4F-9E6C-86488A13ABEB}" dt="2024-10-10T18:19:34.382" v="44" actId="478"/>
            <ac:spMkLst>
              <pc:docMk/>
              <pc:sldMasterMk cId="4027772655" sldId="2147483724"/>
              <pc:sldLayoutMk cId="3862162973" sldId="2147483669"/>
              <ac:spMk id="6" creationId="{00000000-0000-0000-0000-000000000000}"/>
            </ac:spMkLst>
          </pc:spChg>
          <pc:spChg chg="add del mod">
            <ac:chgData name="FRANCISCO ELOY" userId="ec5ac4ec-68f4-48bb-a4f1-9d67ae6bac78" providerId="ADAL" clId="{235069DB-C432-FA4F-9E6C-86488A13ABEB}" dt="2024-10-10T18:19:34.382" v="44" actId="478"/>
            <ac:spMkLst>
              <pc:docMk/>
              <pc:sldMasterMk cId="4027772655" sldId="2147483724"/>
              <pc:sldLayoutMk cId="3862162973" sldId="2147483669"/>
              <ac:spMk id="7" creationId="{AEC54C3D-3489-BD42-A786-35C09ACCBB2C}"/>
            </ac:spMkLst>
          </pc:spChg>
          <pc:spChg chg="add del mod">
            <ac:chgData name="FRANCISCO ELOY" userId="ec5ac4ec-68f4-48bb-a4f1-9d67ae6bac78" providerId="ADAL" clId="{235069DB-C432-FA4F-9E6C-86488A13ABEB}" dt="2024-10-10T18:20:02.120" v="48" actId="478"/>
            <ac:spMkLst>
              <pc:docMk/>
              <pc:sldMasterMk cId="4027772655" sldId="2147483724"/>
              <pc:sldLayoutMk cId="3862162973" sldId="2147483669"/>
              <ac:spMk id="8" creationId="{28791F3B-C6A0-ED4F-9AD7-C961684434BE}"/>
            </ac:spMkLst>
          </pc:spChg>
          <pc:spChg chg="add del">
            <ac:chgData name="FRANCISCO ELOY" userId="ec5ac4ec-68f4-48bb-a4f1-9d67ae6bac78" providerId="ADAL" clId="{235069DB-C432-FA4F-9E6C-86488A13ABEB}" dt="2024-10-10T18:20:02.120" v="48" actId="478"/>
            <ac:spMkLst>
              <pc:docMk/>
              <pc:sldMasterMk cId="4027772655" sldId="2147483724"/>
              <pc:sldLayoutMk cId="3862162973" sldId="2147483669"/>
              <ac:spMk id="9" creationId="{52051BB6-501D-6B41-833E-44D4A1ECCA5A}"/>
            </ac:spMkLst>
          </pc:spChg>
        </pc:sldLayoutChg>
        <pc:sldLayoutChg chg="delSp del">
          <pc:chgData name="FRANCISCO ELOY" userId="ec5ac4ec-68f4-48bb-a4f1-9d67ae6bac78" providerId="ADAL" clId="{235069DB-C432-FA4F-9E6C-86488A13ABEB}" dt="2024-10-10T18:25:05.890" v="78" actId="2696"/>
          <pc:sldLayoutMkLst>
            <pc:docMk/>
            <pc:sldMasterMk cId="4027772655" sldId="2147483724"/>
            <pc:sldLayoutMk cId="553789281" sldId="2147483670"/>
          </pc:sldLayoutMkLst>
          <pc:spChg chg="del">
            <ac:chgData name="FRANCISCO ELOY" userId="ec5ac4ec-68f4-48bb-a4f1-9d67ae6bac78" providerId="ADAL" clId="{235069DB-C432-FA4F-9E6C-86488A13ABEB}" dt="2024-10-10T18:20:13.798" v="49" actId="478"/>
            <ac:spMkLst>
              <pc:docMk/>
              <pc:sldMasterMk cId="4027772655" sldId="2147483724"/>
              <pc:sldLayoutMk cId="553789281" sldId="2147483670"/>
              <ac:spMk id="2" creationId="{00000000-0000-0000-0000-000000000000}"/>
            </ac:spMkLst>
          </pc:spChg>
          <pc:spChg chg="del">
            <ac:chgData name="FRANCISCO ELOY" userId="ec5ac4ec-68f4-48bb-a4f1-9d67ae6bac78" providerId="ADAL" clId="{235069DB-C432-FA4F-9E6C-86488A13ABEB}" dt="2024-10-10T18:20:13.798" v="49" actId="478"/>
            <ac:spMkLst>
              <pc:docMk/>
              <pc:sldMasterMk cId="4027772655" sldId="2147483724"/>
              <pc:sldLayoutMk cId="553789281" sldId="2147483670"/>
              <ac:spMk id="3" creationId="{00000000-0000-0000-0000-000000000000}"/>
            </ac:spMkLst>
          </pc:spChg>
          <pc:spChg chg="del">
            <ac:chgData name="FRANCISCO ELOY" userId="ec5ac4ec-68f4-48bb-a4f1-9d67ae6bac78" providerId="ADAL" clId="{235069DB-C432-FA4F-9E6C-86488A13ABEB}" dt="2024-10-10T18:20:13.798" v="49" actId="478"/>
            <ac:spMkLst>
              <pc:docMk/>
              <pc:sldMasterMk cId="4027772655" sldId="2147483724"/>
              <pc:sldLayoutMk cId="553789281" sldId="2147483670"/>
              <ac:spMk id="4" creationId="{00000000-0000-0000-0000-000000000000}"/>
            </ac:spMkLst>
          </pc:spChg>
          <pc:spChg chg="del">
            <ac:chgData name="FRANCISCO ELOY" userId="ec5ac4ec-68f4-48bb-a4f1-9d67ae6bac78" providerId="ADAL" clId="{235069DB-C432-FA4F-9E6C-86488A13ABEB}" dt="2024-10-10T18:20:13.798" v="49" actId="478"/>
            <ac:spMkLst>
              <pc:docMk/>
              <pc:sldMasterMk cId="4027772655" sldId="2147483724"/>
              <pc:sldLayoutMk cId="553789281" sldId="2147483670"/>
              <ac:spMk id="5" creationId="{00000000-0000-0000-0000-000000000000}"/>
            </ac:spMkLst>
          </pc:spChg>
          <pc:spChg chg="del">
            <ac:chgData name="FRANCISCO ELOY" userId="ec5ac4ec-68f4-48bb-a4f1-9d67ae6bac78" providerId="ADAL" clId="{235069DB-C432-FA4F-9E6C-86488A13ABEB}" dt="2024-10-10T18:20:13.798" v="49" actId="478"/>
            <ac:spMkLst>
              <pc:docMk/>
              <pc:sldMasterMk cId="4027772655" sldId="2147483724"/>
              <pc:sldLayoutMk cId="553789281" sldId="2147483670"/>
              <ac:spMk id="6" creationId="{00000000-0000-0000-0000-000000000000}"/>
            </ac:spMkLst>
          </pc:spChg>
        </pc:sldLayoutChg>
        <pc:sldLayoutChg chg="del">
          <pc:chgData name="FRANCISCO ELOY" userId="ec5ac4ec-68f4-48bb-a4f1-9d67ae6bac78" providerId="ADAL" clId="{235069DB-C432-FA4F-9E6C-86488A13ABEB}" dt="2024-10-10T18:19:12.459" v="39" actId="2696"/>
          <pc:sldLayoutMkLst>
            <pc:docMk/>
            <pc:sldMasterMk cId="4027772655" sldId="2147483724"/>
            <pc:sldLayoutMk cId="4072998266" sldId="2147483670"/>
          </pc:sldLayoutMkLst>
        </pc:sldLayoutChg>
        <pc:sldLayoutChg chg="del">
          <pc:chgData name="FRANCISCO ELOY" userId="ec5ac4ec-68f4-48bb-a4f1-9d67ae6bac78" providerId="ADAL" clId="{235069DB-C432-FA4F-9E6C-86488A13ABEB}" dt="2024-10-10T18:19:15.543" v="40" actId="2696"/>
          <pc:sldLayoutMkLst>
            <pc:docMk/>
            <pc:sldMasterMk cId="4027772655" sldId="2147483724"/>
            <pc:sldLayoutMk cId="2591752333" sldId="2147483671"/>
          </pc:sldLayoutMkLst>
        </pc:sldLayoutChg>
        <pc:sldLayoutChg chg="del">
          <pc:chgData name="FRANCISCO ELOY" userId="ec5ac4ec-68f4-48bb-a4f1-9d67ae6bac78" providerId="ADAL" clId="{235069DB-C432-FA4F-9E6C-86488A13ABEB}" dt="2024-10-10T18:19:19.376" v="41" actId="2696"/>
          <pc:sldLayoutMkLst>
            <pc:docMk/>
            <pc:sldMasterMk cId="4027772655" sldId="2147483724"/>
            <pc:sldLayoutMk cId="192553668" sldId="2147483672"/>
          </pc:sldLayoutMkLst>
        </pc:sldLayoutChg>
        <pc:sldLayoutChg chg="addSp delSp modSp">
          <pc:chgData name="FRANCISCO ELOY" userId="ec5ac4ec-68f4-48bb-a4f1-9d67ae6bac78" providerId="ADAL" clId="{235069DB-C432-FA4F-9E6C-86488A13ABEB}" dt="2024-10-10T18:23:46.604" v="74" actId="1076"/>
          <pc:sldLayoutMkLst>
            <pc:docMk/>
            <pc:sldMasterMk cId="4027772655" sldId="2147483724"/>
            <pc:sldLayoutMk cId="2002710811" sldId="2147483725"/>
          </pc:sldLayoutMkLst>
          <pc:spChg chg="mod">
            <ac:chgData name="FRANCISCO ELOY" userId="ec5ac4ec-68f4-48bb-a4f1-9d67ae6bac78" providerId="ADAL" clId="{235069DB-C432-FA4F-9E6C-86488A13ABEB}" dt="2024-10-10T18:22:09.261" v="62" actId="1076"/>
            <ac:spMkLst>
              <pc:docMk/>
              <pc:sldMasterMk cId="4027772655" sldId="2147483724"/>
              <pc:sldLayoutMk cId="2002710811" sldId="2147483725"/>
              <ac:spMk id="2" creationId="{8CD19483-F0F7-D548-BE39-82CD7A0E1184}"/>
            </ac:spMkLst>
          </pc:spChg>
          <pc:spChg chg="add del">
            <ac:chgData name="FRANCISCO ELOY" userId="ec5ac4ec-68f4-48bb-a4f1-9d67ae6bac78" providerId="ADAL" clId="{235069DB-C432-FA4F-9E6C-86488A13ABEB}" dt="2024-10-10T18:23:25.699" v="68" actId="11529"/>
            <ac:spMkLst>
              <pc:docMk/>
              <pc:sldMasterMk cId="4027772655" sldId="2147483724"/>
              <pc:sldLayoutMk cId="2002710811" sldId="2147483725"/>
              <ac:spMk id="3" creationId="{1A664F85-0DDC-8249-9008-C7BDD252D8C1}"/>
            </ac:spMkLst>
          </pc:spChg>
          <pc:spChg chg="add mod">
            <ac:chgData name="FRANCISCO ELOY" userId="ec5ac4ec-68f4-48bb-a4f1-9d67ae6bac78" providerId="ADAL" clId="{235069DB-C432-FA4F-9E6C-86488A13ABEB}" dt="2024-10-10T18:23:46.604" v="74" actId="1076"/>
            <ac:spMkLst>
              <pc:docMk/>
              <pc:sldMasterMk cId="4027772655" sldId="2147483724"/>
              <pc:sldLayoutMk cId="2002710811" sldId="2147483725"/>
              <ac:spMk id="4" creationId="{6515B043-7AE7-1D42-B1C9-EA2A10209DC1}"/>
            </ac:spMkLst>
          </pc:spChg>
          <pc:spChg chg="add del">
            <ac:chgData name="FRANCISCO ELOY" userId="ec5ac4ec-68f4-48bb-a4f1-9d67ae6bac78" providerId="ADAL" clId="{235069DB-C432-FA4F-9E6C-86488A13ABEB}" dt="2024-10-10T18:22:26.836" v="64" actId="478"/>
            <ac:spMkLst>
              <pc:docMk/>
              <pc:sldMasterMk cId="4027772655" sldId="2147483724"/>
              <pc:sldLayoutMk cId="2002710811" sldId="2147483725"/>
              <ac:spMk id="5" creationId="{160311AA-1604-4244-AE97-88BB23D7B69D}"/>
            </ac:spMkLst>
          </pc:spChg>
          <pc:spChg chg="add del mod">
            <ac:chgData name="FRANCISCO ELOY" userId="ec5ac4ec-68f4-48bb-a4f1-9d67ae6bac78" providerId="ADAL" clId="{235069DB-C432-FA4F-9E6C-86488A13ABEB}" dt="2024-10-10T18:22:35.277" v="67" actId="478"/>
            <ac:spMkLst>
              <pc:docMk/>
              <pc:sldMasterMk cId="4027772655" sldId="2147483724"/>
              <pc:sldLayoutMk cId="2002710811" sldId="2147483725"/>
              <ac:spMk id="7" creationId="{0714662F-9322-254E-975B-C271EEA674A0}"/>
            </ac:spMkLst>
          </pc:spChg>
          <pc:picChg chg="mod">
            <ac:chgData name="FRANCISCO ELOY" userId="ec5ac4ec-68f4-48bb-a4f1-9d67ae6bac78" providerId="ADAL" clId="{235069DB-C432-FA4F-9E6C-86488A13ABEB}" dt="2024-10-10T18:22:00.961" v="61" actId="1076"/>
            <ac:picMkLst>
              <pc:docMk/>
              <pc:sldMasterMk cId="4027772655" sldId="2147483724"/>
              <pc:sldLayoutMk cId="2002710811" sldId="2147483725"/>
              <ac:picMk id="6" creationId="{CA70382C-3F66-C04F-BBB2-E752130D4D5C}"/>
            </ac:picMkLst>
          </pc:picChg>
          <pc:cxnChg chg="del">
            <ac:chgData name="FRANCISCO ELOY" userId="ec5ac4ec-68f4-48bb-a4f1-9d67ae6bac78" providerId="ADAL" clId="{235069DB-C432-FA4F-9E6C-86488A13ABEB}" dt="2024-10-10T18:21:33.515" v="56" actId="478"/>
            <ac:cxnSpMkLst>
              <pc:docMk/>
              <pc:sldMasterMk cId="4027772655" sldId="2147483724"/>
              <pc:sldLayoutMk cId="2002710811" sldId="2147483725"/>
              <ac:cxnSpMk id="8" creationId="{1DE841D4-EA1F-064D-AF9E-EEF9E416878B}"/>
            </ac:cxnSpMkLst>
          </pc:cxnChg>
        </pc:sldLayoutChg>
        <pc:sldLayoutChg chg="addSp delSp modSp">
          <pc:chgData name="FRANCISCO ELOY" userId="ec5ac4ec-68f4-48bb-a4f1-9d67ae6bac78" providerId="ADAL" clId="{235069DB-C432-FA4F-9E6C-86488A13ABEB}" dt="2024-10-10T18:18:21.940" v="36" actId="1076"/>
          <pc:sldLayoutMkLst>
            <pc:docMk/>
            <pc:sldMasterMk cId="4027772655" sldId="2147483724"/>
            <pc:sldLayoutMk cId="2254984171" sldId="2147483726"/>
          </pc:sldLayoutMkLst>
          <pc:spChg chg="mod">
            <ac:chgData name="FRANCISCO ELOY" userId="ec5ac4ec-68f4-48bb-a4f1-9d67ae6bac78" providerId="ADAL" clId="{235069DB-C432-FA4F-9E6C-86488A13ABEB}" dt="2024-10-10T18:17:18.684" v="25" actId="1076"/>
            <ac:spMkLst>
              <pc:docMk/>
              <pc:sldMasterMk cId="4027772655" sldId="2147483724"/>
              <pc:sldLayoutMk cId="2254984171" sldId="2147483726"/>
              <ac:spMk id="2" creationId="{8CD19483-F0F7-D548-BE39-82CD7A0E1184}"/>
            </ac:spMkLst>
          </pc:spChg>
          <pc:spChg chg="del">
            <ac:chgData name="FRANCISCO ELOY" userId="ec5ac4ec-68f4-48bb-a4f1-9d67ae6bac78" providerId="ADAL" clId="{235069DB-C432-FA4F-9E6C-86488A13ABEB}" dt="2024-10-10T18:16:24.783" v="6" actId="478"/>
            <ac:spMkLst>
              <pc:docMk/>
              <pc:sldMasterMk cId="4027772655" sldId="2147483724"/>
              <pc:sldLayoutMk cId="2254984171" sldId="2147483726"/>
              <ac:spMk id="3" creationId="{F2898F0E-CDA9-394C-8B80-BFA319DFDA5E}"/>
            </ac:spMkLst>
          </pc:spChg>
          <pc:spChg chg="del">
            <ac:chgData name="FRANCISCO ELOY" userId="ec5ac4ec-68f4-48bb-a4f1-9d67ae6bac78" providerId="ADAL" clId="{235069DB-C432-FA4F-9E6C-86488A13ABEB}" dt="2024-10-10T18:16:24.783" v="6" actId="478"/>
            <ac:spMkLst>
              <pc:docMk/>
              <pc:sldMasterMk cId="4027772655" sldId="2147483724"/>
              <pc:sldLayoutMk cId="2254984171" sldId="2147483726"/>
              <ac:spMk id="4" creationId="{6FC34ABF-282F-FA45-9A09-AB43688627E4}"/>
            </ac:spMkLst>
          </pc:spChg>
          <pc:spChg chg="del">
            <ac:chgData name="FRANCISCO ELOY" userId="ec5ac4ec-68f4-48bb-a4f1-9d67ae6bac78" providerId="ADAL" clId="{235069DB-C432-FA4F-9E6C-86488A13ABEB}" dt="2024-10-10T18:16:24.783" v="6" actId="478"/>
            <ac:spMkLst>
              <pc:docMk/>
              <pc:sldMasterMk cId="4027772655" sldId="2147483724"/>
              <pc:sldLayoutMk cId="2254984171" sldId="2147483726"/>
              <ac:spMk id="5" creationId="{61714A0F-5952-374A-926D-CB38C288EFAE}"/>
            </ac:spMkLst>
          </pc:spChg>
          <pc:picChg chg="add mod">
            <ac:chgData name="FRANCISCO ELOY" userId="ec5ac4ec-68f4-48bb-a4f1-9d67ae6bac78" providerId="ADAL" clId="{235069DB-C432-FA4F-9E6C-86488A13ABEB}" dt="2024-10-10T18:18:21.940" v="36" actId="1076"/>
            <ac:picMkLst>
              <pc:docMk/>
              <pc:sldMasterMk cId="4027772655" sldId="2147483724"/>
              <pc:sldLayoutMk cId="2254984171" sldId="2147483726"/>
              <ac:picMk id="6" creationId="{CA70382C-3F66-C04F-BBB2-E752130D4D5C}"/>
            </ac:picMkLst>
          </pc:picChg>
          <pc:cxnChg chg="add mod">
            <ac:chgData name="FRANCISCO ELOY" userId="ec5ac4ec-68f4-48bb-a4f1-9d67ae6bac78" providerId="ADAL" clId="{235069DB-C432-FA4F-9E6C-86488A13ABEB}" dt="2024-10-10T18:18:09.638" v="27" actId="1076"/>
            <ac:cxnSpMkLst>
              <pc:docMk/>
              <pc:sldMasterMk cId="4027772655" sldId="2147483724"/>
              <pc:sldLayoutMk cId="2254984171" sldId="2147483726"/>
              <ac:cxnSpMk id="8" creationId="{1DE841D4-EA1F-064D-AF9E-EEF9E416878B}"/>
            </ac:cxnSpMkLst>
          </pc:cxnChg>
        </pc:sldLayoutChg>
      </pc:sldMasterChg>
    </pc:docChg>
  </pc:docChgLst>
  <pc:docChgLst>
    <pc:chgData name="FRANCISCO ADÃO ELOY JUNIOR" userId="S::francisco.eloy@fatec.sp.gov.br::ec5ac4ec-68f4-48bb-a4f1-9d67ae6bac78" providerId="AD" clId="Web-{1E73D890-205C-C4FD-27BA-09DE7C3634CA}"/>
    <pc:docChg chg="addSld delSld modSld sldOrd modSection">
      <pc:chgData name="FRANCISCO ADÃO ELOY JUNIOR" userId="S::francisco.eloy@fatec.sp.gov.br::ec5ac4ec-68f4-48bb-a4f1-9d67ae6bac78" providerId="AD" clId="Web-{1E73D890-205C-C4FD-27BA-09DE7C3634CA}" dt="2024-10-18T00:18:27.253" v="120"/>
      <pc:docMkLst>
        <pc:docMk/>
      </pc:docMkLst>
      <pc:sldChg chg="del">
        <pc:chgData name="FRANCISCO ADÃO ELOY JUNIOR" userId="S::francisco.eloy@fatec.sp.gov.br::ec5ac4ec-68f4-48bb-a4f1-9d67ae6bac78" providerId="AD" clId="Web-{1E73D890-205C-C4FD-27BA-09DE7C3634CA}" dt="2024-10-18T00:13:22.586" v="1"/>
        <pc:sldMkLst>
          <pc:docMk/>
          <pc:sldMk cId="467926288" sldId="551"/>
        </pc:sldMkLst>
      </pc:sldChg>
      <pc:sldChg chg="del ord">
        <pc:chgData name="FRANCISCO ADÃO ELOY JUNIOR" userId="S::francisco.eloy@fatec.sp.gov.br::ec5ac4ec-68f4-48bb-a4f1-9d67ae6bac78" providerId="AD" clId="Web-{1E73D890-205C-C4FD-27BA-09DE7C3634CA}" dt="2024-10-18T00:14:04.822" v="10"/>
        <pc:sldMkLst>
          <pc:docMk/>
          <pc:sldMk cId="713735907" sldId="552"/>
        </pc:sldMkLst>
      </pc:sldChg>
      <pc:sldChg chg="del ord">
        <pc:chgData name="FRANCISCO ADÃO ELOY JUNIOR" userId="S::francisco.eloy@fatec.sp.gov.br::ec5ac4ec-68f4-48bb-a4f1-9d67ae6bac78" providerId="AD" clId="Web-{1E73D890-205C-C4FD-27BA-09DE7C3634CA}" dt="2024-10-18T00:14:04.838" v="11"/>
        <pc:sldMkLst>
          <pc:docMk/>
          <pc:sldMk cId="240557002" sldId="553"/>
        </pc:sldMkLst>
      </pc:sldChg>
      <pc:sldChg chg="del ord">
        <pc:chgData name="FRANCISCO ADÃO ELOY JUNIOR" userId="S::francisco.eloy@fatec.sp.gov.br::ec5ac4ec-68f4-48bb-a4f1-9d67ae6bac78" providerId="AD" clId="Web-{1E73D890-205C-C4FD-27BA-09DE7C3634CA}" dt="2024-10-18T00:14:04.838" v="12"/>
        <pc:sldMkLst>
          <pc:docMk/>
          <pc:sldMk cId="3848151358" sldId="554"/>
        </pc:sldMkLst>
      </pc:sldChg>
      <pc:sldChg chg="del ord">
        <pc:chgData name="FRANCISCO ADÃO ELOY JUNIOR" userId="S::francisco.eloy@fatec.sp.gov.br::ec5ac4ec-68f4-48bb-a4f1-9d67ae6bac78" providerId="AD" clId="Web-{1E73D890-205C-C4FD-27BA-09DE7C3634CA}" dt="2024-10-18T00:14:04.838" v="13"/>
        <pc:sldMkLst>
          <pc:docMk/>
          <pc:sldMk cId="2333318046" sldId="555"/>
        </pc:sldMkLst>
      </pc:sldChg>
      <pc:sldChg chg="add replId">
        <pc:chgData name="FRANCISCO ADÃO ELOY JUNIOR" userId="S::francisco.eloy@fatec.sp.gov.br::ec5ac4ec-68f4-48bb-a4f1-9d67ae6bac78" providerId="AD" clId="Web-{1E73D890-205C-C4FD-27BA-09DE7C3634CA}" dt="2024-10-18T00:13:52.212" v="6"/>
        <pc:sldMkLst>
          <pc:docMk/>
          <pc:sldMk cId="2334878382" sldId="556"/>
        </pc:sldMkLst>
      </pc:sldChg>
      <pc:sldChg chg="del">
        <pc:chgData name="FRANCISCO ADÃO ELOY JUNIOR" userId="S::francisco.eloy@fatec.sp.gov.br::ec5ac4ec-68f4-48bb-a4f1-9d67ae6bac78" providerId="AD" clId="Web-{1E73D890-205C-C4FD-27BA-09DE7C3634CA}" dt="2024-10-18T00:12:47.804" v="0"/>
        <pc:sldMkLst>
          <pc:docMk/>
          <pc:sldMk cId="4277339745" sldId="556"/>
        </pc:sldMkLst>
      </pc:sldChg>
      <pc:sldChg chg="add replId">
        <pc:chgData name="FRANCISCO ADÃO ELOY JUNIOR" userId="S::francisco.eloy@fatec.sp.gov.br::ec5ac4ec-68f4-48bb-a4f1-9d67ae6bac78" providerId="AD" clId="Web-{1E73D890-205C-C4FD-27BA-09DE7C3634CA}" dt="2024-10-18T00:13:52.259" v="7"/>
        <pc:sldMkLst>
          <pc:docMk/>
          <pc:sldMk cId="1889933269" sldId="557"/>
        </pc:sldMkLst>
      </pc:sldChg>
      <pc:sldChg chg="add replId">
        <pc:chgData name="FRANCISCO ADÃO ELOY JUNIOR" userId="S::francisco.eloy@fatec.sp.gov.br::ec5ac4ec-68f4-48bb-a4f1-9d67ae6bac78" providerId="AD" clId="Web-{1E73D890-205C-C4FD-27BA-09DE7C3634CA}" dt="2024-10-18T00:13:52.306" v="8"/>
        <pc:sldMkLst>
          <pc:docMk/>
          <pc:sldMk cId="465608798" sldId="558"/>
        </pc:sldMkLst>
      </pc:sldChg>
      <pc:sldChg chg="add replId">
        <pc:chgData name="FRANCISCO ADÃO ELOY JUNIOR" userId="S::francisco.eloy@fatec.sp.gov.br::ec5ac4ec-68f4-48bb-a4f1-9d67ae6bac78" providerId="AD" clId="Web-{1E73D890-205C-C4FD-27BA-09DE7C3634CA}" dt="2024-10-18T00:13:52.353" v="9"/>
        <pc:sldMkLst>
          <pc:docMk/>
          <pc:sldMk cId="2498579823" sldId="559"/>
        </pc:sldMkLst>
      </pc:sldChg>
      <pc:sldChg chg="addSp delSp modSp add">
        <pc:chgData name="FRANCISCO ADÃO ELOY JUNIOR" userId="S::francisco.eloy@fatec.sp.gov.br::ec5ac4ec-68f4-48bb-a4f1-9d67ae6bac78" providerId="AD" clId="Web-{1E73D890-205C-C4FD-27BA-09DE7C3634CA}" dt="2024-10-18T00:17:57.971" v="21"/>
        <pc:sldMkLst>
          <pc:docMk/>
          <pc:sldMk cId="1655372589" sldId="560"/>
        </pc:sldMkLst>
        <pc:spChg chg="mod">
          <ac:chgData name="FRANCISCO ADÃO ELOY JUNIOR" userId="S::francisco.eloy@fatec.sp.gov.br::ec5ac4ec-68f4-48bb-a4f1-9d67ae6bac78" providerId="AD" clId="Web-{1E73D890-205C-C4FD-27BA-09DE7C3634CA}" dt="2024-10-18T00:17:56.767" v="19"/>
          <ac:spMkLst>
            <pc:docMk/>
            <pc:sldMk cId="1655372589" sldId="560"/>
            <ac:spMk id="2" creationId="{B885A6AA-D81C-6E01-58E6-D7ED9233D9A6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7:56.783" v="20"/>
          <ac:spMkLst>
            <pc:docMk/>
            <pc:sldMk cId="1655372589" sldId="560"/>
            <ac:spMk id="3" creationId="{E81B5D12-45B6-A823-90B1-7B0C230D9815}"/>
          </ac:spMkLst>
        </pc:spChg>
        <pc:spChg chg="del">
          <ac:chgData name="FRANCISCO ADÃO ELOY JUNIOR" userId="S::francisco.eloy@fatec.sp.gov.br::ec5ac4ec-68f4-48bb-a4f1-9d67ae6bac78" providerId="AD" clId="Web-{1E73D890-205C-C4FD-27BA-09DE7C3634CA}" dt="2024-10-18T00:17:57.971" v="21"/>
          <ac:spMkLst>
            <pc:docMk/>
            <pc:sldMk cId="1655372589" sldId="560"/>
            <ac:spMk id="4" creationId="{BC324002-1736-1E13-55F0-2502099F5DF0}"/>
          </ac:spMkLst>
        </pc:spChg>
        <pc:picChg chg="add mod ord">
          <ac:chgData name="FRANCISCO ADÃO ELOY JUNIOR" userId="S::francisco.eloy@fatec.sp.gov.br::ec5ac4ec-68f4-48bb-a4f1-9d67ae6bac78" providerId="AD" clId="Web-{1E73D890-205C-C4FD-27BA-09DE7C3634CA}" dt="2024-10-18T00:17:57.971" v="21"/>
          <ac:picMkLst>
            <pc:docMk/>
            <pc:sldMk cId="1655372589" sldId="560"/>
            <ac:picMk id="5" creationId="{D31CAFA2-7E7E-4E1E-FF24-62C000602B51}"/>
          </ac:picMkLst>
        </pc:picChg>
      </pc:sldChg>
      <pc:sldChg chg="addSp delSp modSp new">
        <pc:chgData name="FRANCISCO ADÃO ELOY JUNIOR" userId="S::francisco.eloy@fatec.sp.gov.br::ec5ac4ec-68f4-48bb-a4f1-9d67ae6bac78" providerId="AD" clId="Web-{1E73D890-205C-C4FD-27BA-09DE7C3634CA}" dt="2024-10-18T00:18:27.253" v="120"/>
        <pc:sldMkLst>
          <pc:docMk/>
          <pc:sldMk cId="352897269" sldId="561"/>
        </pc:sldMkLst>
        <pc:spChg chg="mod">
          <ac:chgData name="FRANCISCO ADÃO ELOY JUNIOR" userId="S::francisco.eloy@fatec.sp.gov.br::ec5ac4ec-68f4-48bb-a4f1-9d67ae6bac78" providerId="AD" clId="Web-{1E73D890-205C-C4FD-27BA-09DE7C3634CA}" dt="2024-10-18T00:18:14.002" v="107"/>
          <ac:spMkLst>
            <pc:docMk/>
            <pc:sldMk cId="352897269" sldId="561"/>
            <ac:spMk id="2" creationId="{BDB22A4B-5A41-4F1B-089D-02AF5DE6048B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4.002" v="108"/>
          <ac:spMkLst>
            <pc:docMk/>
            <pc:sldMk cId="352897269" sldId="561"/>
            <ac:spMk id="3" creationId="{29677219-76F3-0BDF-F65E-AF82C0BA6818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4.002" v="110"/>
          <ac:spMkLst>
            <pc:docMk/>
            <pc:sldMk cId="352897269" sldId="561"/>
            <ac:spMk id="4" creationId="{17AF3334-5C62-BCA5-05FE-AFFC910ED225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4.018" v="111"/>
          <ac:spMkLst>
            <pc:docMk/>
            <pc:sldMk cId="352897269" sldId="561"/>
            <ac:spMk id="5" creationId="{382C4D15-D3C0-D095-FEEB-C7B492FB2A3F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4.018" v="113"/>
          <ac:spMkLst>
            <pc:docMk/>
            <pc:sldMk cId="352897269" sldId="561"/>
            <ac:spMk id="6" creationId="{AE21ADAC-CC72-0670-5566-08DF0529426A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4.034" v="114"/>
          <ac:spMkLst>
            <pc:docMk/>
            <pc:sldMk cId="352897269" sldId="561"/>
            <ac:spMk id="7" creationId="{2138C849-6065-4D91-4A2A-0D00AFF4ACE9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4.034" v="116"/>
          <ac:spMkLst>
            <pc:docMk/>
            <pc:sldMk cId="352897269" sldId="561"/>
            <ac:spMk id="8" creationId="{AA1F5E4B-FAB2-1389-E1D5-DFB675D5C958}"/>
          </ac:spMkLst>
        </pc:spChg>
        <pc:spChg chg="del">
          <ac:chgData name="FRANCISCO ADÃO ELOY JUNIOR" userId="S::francisco.eloy@fatec.sp.gov.br::ec5ac4ec-68f4-48bb-a4f1-9d67ae6bac78" providerId="AD" clId="Web-{1E73D890-205C-C4FD-27BA-09DE7C3634CA}" dt="2024-10-18T00:18:27.253" v="120"/>
          <ac:spMkLst>
            <pc:docMk/>
            <pc:sldMk cId="352897269" sldId="561"/>
            <ac:spMk id="9" creationId="{0DD30B72-8656-30E3-5B70-7F26FCAF89CA}"/>
          </ac:spMkLst>
        </pc:spChg>
        <pc:picChg chg="add mod ord">
          <ac:chgData name="FRANCISCO ADÃO ELOY JUNIOR" userId="S::francisco.eloy@fatec.sp.gov.br::ec5ac4ec-68f4-48bb-a4f1-9d67ae6bac78" providerId="AD" clId="Web-{1E73D890-205C-C4FD-27BA-09DE7C3634CA}" dt="2024-10-18T00:18:27.253" v="120"/>
          <ac:picMkLst>
            <pc:docMk/>
            <pc:sldMk cId="352897269" sldId="561"/>
            <ac:picMk id="10" creationId="{139E6218-8D1A-B031-2AE9-E783F90BEF8A}"/>
          </ac:picMkLst>
        </pc:picChg>
      </pc:sldChg>
      <pc:sldChg chg="addSp delSp modSp new">
        <pc:chgData name="FRANCISCO ADÃO ELOY JUNIOR" userId="S::francisco.eloy@fatec.sp.gov.br::ec5ac4ec-68f4-48bb-a4f1-9d67ae6bac78" providerId="AD" clId="Web-{1E73D890-205C-C4FD-27BA-09DE7C3634CA}" dt="2024-10-18T00:18:24.237" v="119"/>
        <pc:sldMkLst>
          <pc:docMk/>
          <pc:sldMk cId="876619721" sldId="562"/>
        </pc:sldMkLst>
        <pc:spChg chg="mod">
          <ac:chgData name="FRANCISCO ADÃO ELOY JUNIOR" userId="S::francisco.eloy@fatec.sp.gov.br::ec5ac4ec-68f4-48bb-a4f1-9d67ae6bac78" providerId="AD" clId="Web-{1E73D890-205C-C4FD-27BA-09DE7C3634CA}" dt="2024-10-18T00:18:13.455" v="96"/>
          <ac:spMkLst>
            <pc:docMk/>
            <pc:sldMk cId="876619721" sldId="562"/>
            <ac:spMk id="2" creationId="{F9937278-8BE5-DAB0-EBEC-6696618BB22A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3.471" v="98"/>
          <ac:spMkLst>
            <pc:docMk/>
            <pc:sldMk cId="876619721" sldId="562"/>
            <ac:spMk id="3" creationId="{D4C2AA0B-8FC7-F181-B178-2EA568E2A7D5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3.487" v="100"/>
          <ac:spMkLst>
            <pc:docMk/>
            <pc:sldMk cId="876619721" sldId="562"/>
            <ac:spMk id="4" creationId="{04E4DED7-0C24-CB5A-11D9-74B2A3C30CBC}"/>
          </ac:spMkLst>
        </pc:spChg>
        <pc:spChg chg="del">
          <ac:chgData name="FRANCISCO ADÃO ELOY JUNIOR" userId="S::francisco.eloy@fatec.sp.gov.br::ec5ac4ec-68f4-48bb-a4f1-9d67ae6bac78" providerId="AD" clId="Web-{1E73D890-205C-C4FD-27BA-09DE7C3634CA}" dt="2024-10-18T00:18:24.237" v="119"/>
          <ac:spMkLst>
            <pc:docMk/>
            <pc:sldMk cId="876619721" sldId="562"/>
            <ac:spMk id="5" creationId="{C9DE7111-A2ED-9A70-06D4-A7B927DF78D4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3.487" v="101"/>
          <ac:spMkLst>
            <pc:docMk/>
            <pc:sldMk cId="876619721" sldId="562"/>
            <ac:spMk id="6" creationId="{37B4930E-CF14-482F-ECC4-A69C33DF8371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3.502" v="103"/>
          <ac:spMkLst>
            <pc:docMk/>
            <pc:sldMk cId="876619721" sldId="562"/>
            <ac:spMk id="7" creationId="{7C8B1889-DC1F-CAD5-89C5-8C2C5EAC87F1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3.502" v="104"/>
          <ac:spMkLst>
            <pc:docMk/>
            <pc:sldMk cId="876619721" sldId="562"/>
            <ac:spMk id="8" creationId="{869DC78C-3873-FE95-D19E-D317AFD95165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3.518" v="106"/>
          <ac:spMkLst>
            <pc:docMk/>
            <pc:sldMk cId="876619721" sldId="562"/>
            <ac:spMk id="9" creationId="{77D19211-1EE7-9B54-6842-FBD707542902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3.471" v="97"/>
          <ac:spMkLst>
            <pc:docMk/>
            <pc:sldMk cId="876619721" sldId="562"/>
            <ac:spMk id="10" creationId="{BE865791-4EE7-5281-2DB5-875C3B607D18}"/>
          </ac:spMkLst>
        </pc:spChg>
        <pc:picChg chg="add mod ord">
          <ac:chgData name="FRANCISCO ADÃO ELOY JUNIOR" userId="S::francisco.eloy@fatec.sp.gov.br::ec5ac4ec-68f4-48bb-a4f1-9d67ae6bac78" providerId="AD" clId="Web-{1E73D890-205C-C4FD-27BA-09DE7C3634CA}" dt="2024-10-18T00:18:24.237" v="119"/>
          <ac:picMkLst>
            <pc:docMk/>
            <pc:sldMk cId="876619721" sldId="562"/>
            <ac:picMk id="11" creationId="{6AC5AD00-48DB-5709-58A5-EE5D8779400C}"/>
          </ac:picMkLst>
        </pc:picChg>
      </pc:sldChg>
      <pc:sldChg chg="addSp delSp modSp new">
        <pc:chgData name="FRANCISCO ADÃO ELOY JUNIOR" userId="S::francisco.eloy@fatec.sp.gov.br::ec5ac4ec-68f4-48bb-a4f1-9d67ae6bac78" providerId="AD" clId="Web-{1E73D890-205C-C4FD-27BA-09DE7C3634CA}" dt="2024-10-18T00:18:20.799" v="118"/>
        <pc:sldMkLst>
          <pc:docMk/>
          <pc:sldMk cId="3114829842" sldId="563"/>
        </pc:sldMkLst>
        <pc:spChg chg="mod">
          <ac:chgData name="FRANCISCO ADÃO ELOY JUNIOR" userId="S::francisco.eloy@fatec.sp.gov.br::ec5ac4ec-68f4-48bb-a4f1-9d67ae6bac78" providerId="AD" clId="Web-{1E73D890-205C-C4FD-27BA-09DE7C3634CA}" dt="2024-10-18T00:18:11.705" v="71"/>
          <ac:spMkLst>
            <pc:docMk/>
            <pc:sldMk cId="3114829842" sldId="563"/>
            <ac:spMk id="2" creationId="{DB45519A-44A8-A6CA-5392-A2520865FD93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1.721" v="72"/>
          <ac:spMkLst>
            <pc:docMk/>
            <pc:sldMk cId="3114829842" sldId="563"/>
            <ac:spMk id="3" creationId="{E8D356A7-DC34-A396-34DC-C4A2EC6BC5CA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1.721" v="74"/>
          <ac:spMkLst>
            <pc:docMk/>
            <pc:sldMk cId="3114829842" sldId="563"/>
            <ac:spMk id="4" creationId="{713A3721-14A9-DACE-9CE8-AE83C45A45A5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1.721" v="75"/>
          <ac:spMkLst>
            <pc:docMk/>
            <pc:sldMk cId="3114829842" sldId="563"/>
            <ac:spMk id="5" creationId="{C19928C8-1138-FD35-B4F5-87A376FBE230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1.739" v="77"/>
          <ac:spMkLst>
            <pc:docMk/>
            <pc:sldMk cId="3114829842" sldId="563"/>
            <ac:spMk id="6" creationId="{92419A99-976D-4367-CC32-D79172A55FFE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1.739" v="78"/>
          <ac:spMkLst>
            <pc:docMk/>
            <pc:sldMk cId="3114829842" sldId="563"/>
            <ac:spMk id="7" creationId="{8360F9D9-4058-118C-63D9-AD9F8466D69A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1.752" v="80"/>
          <ac:spMkLst>
            <pc:docMk/>
            <pc:sldMk cId="3114829842" sldId="563"/>
            <ac:spMk id="8" creationId="{4AC68884-CBBE-BACC-E4BA-812E47DED7F1}"/>
          </ac:spMkLst>
        </pc:spChg>
        <pc:spChg chg="del">
          <ac:chgData name="FRANCISCO ADÃO ELOY JUNIOR" userId="S::francisco.eloy@fatec.sp.gov.br::ec5ac4ec-68f4-48bb-a4f1-9d67ae6bac78" providerId="AD" clId="Web-{1E73D890-205C-C4FD-27BA-09DE7C3634CA}" dt="2024-10-18T00:18:20.799" v="118"/>
          <ac:spMkLst>
            <pc:docMk/>
            <pc:sldMk cId="3114829842" sldId="563"/>
            <ac:spMk id="9" creationId="{6FC75F4C-9E97-03FD-3144-C1DEC91C28BB}"/>
          </ac:spMkLst>
        </pc:spChg>
        <pc:picChg chg="add mod ord">
          <ac:chgData name="FRANCISCO ADÃO ELOY JUNIOR" userId="S::francisco.eloy@fatec.sp.gov.br::ec5ac4ec-68f4-48bb-a4f1-9d67ae6bac78" providerId="AD" clId="Web-{1E73D890-205C-C4FD-27BA-09DE7C3634CA}" dt="2024-10-18T00:18:20.799" v="118"/>
          <ac:picMkLst>
            <pc:docMk/>
            <pc:sldMk cId="3114829842" sldId="563"/>
            <ac:picMk id="10" creationId="{E9DE9392-8913-EBE4-160F-22D5866D6D57}"/>
          </ac:picMkLst>
        </pc:picChg>
      </pc:sldChg>
      <pc:sldChg chg="addSp delSp modSp new">
        <pc:chgData name="FRANCISCO ADÃO ELOY JUNIOR" userId="S::francisco.eloy@fatec.sp.gov.br::ec5ac4ec-68f4-48bb-a4f1-9d67ae6bac78" providerId="AD" clId="Web-{1E73D890-205C-C4FD-27BA-09DE7C3634CA}" dt="2024-10-18T00:18:17.331" v="117"/>
        <pc:sldMkLst>
          <pc:docMk/>
          <pc:sldMk cId="2825702775" sldId="564"/>
        </pc:sldMkLst>
        <pc:spChg chg="mod">
          <ac:chgData name="FRANCISCO ADÃO ELOY JUNIOR" userId="S::francisco.eloy@fatec.sp.gov.br::ec5ac4ec-68f4-48bb-a4f1-9d67ae6bac78" providerId="AD" clId="Web-{1E73D890-205C-C4FD-27BA-09DE7C3634CA}" dt="2024-10-18T00:18:11.205" v="60"/>
          <ac:spMkLst>
            <pc:docMk/>
            <pc:sldMk cId="2825702775" sldId="564"/>
            <ac:spMk id="2" creationId="{BA281696-AA25-72E1-8F18-EC331ECED69D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1.221" v="62"/>
          <ac:spMkLst>
            <pc:docMk/>
            <pc:sldMk cId="2825702775" sldId="564"/>
            <ac:spMk id="3" creationId="{276D682B-EEAD-ADC9-0EE1-3222A4471E2C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1.221" v="64"/>
          <ac:spMkLst>
            <pc:docMk/>
            <pc:sldMk cId="2825702775" sldId="564"/>
            <ac:spMk id="4" creationId="{28A0FA20-8666-DB11-A274-4EC2A1368519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1.237" v="65"/>
          <ac:spMkLst>
            <pc:docMk/>
            <pc:sldMk cId="2825702775" sldId="564"/>
            <ac:spMk id="5" creationId="{A5790C92-04C2-578E-432C-0B05F675315D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1.237" v="67"/>
          <ac:spMkLst>
            <pc:docMk/>
            <pc:sldMk cId="2825702775" sldId="564"/>
            <ac:spMk id="6" creationId="{B6E2F17C-4A4B-1BCC-2ED3-107312985A4F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1.252" v="68"/>
          <ac:spMkLst>
            <pc:docMk/>
            <pc:sldMk cId="2825702775" sldId="564"/>
            <ac:spMk id="7" creationId="{D068483C-1C0E-D0EA-1627-5F911882BA3C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1.252" v="70"/>
          <ac:spMkLst>
            <pc:docMk/>
            <pc:sldMk cId="2825702775" sldId="564"/>
            <ac:spMk id="8" creationId="{F2BC9B1A-C781-F562-ECD1-CD54D9B00E85}"/>
          </ac:spMkLst>
        </pc:spChg>
        <pc:spChg chg="del">
          <ac:chgData name="FRANCISCO ADÃO ELOY JUNIOR" userId="S::francisco.eloy@fatec.sp.gov.br::ec5ac4ec-68f4-48bb-a4f1-9d67ae6bac78" providerId="AD" clId="Web-{1E73D890-205C-C4FD-27BA-09DE7C3634CA}" dt="2024-10-18T00:18:17.331" v="117"/>
          <ac:spMkLst>
            <pc:docMk/>
            <pc:sldMk cId="2825702775" sldId="564"/>
            <ac:spMk id="9" creationId="{685E20A8-2040-002A-893A-10784F115054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1.205" v="61"/>
          <ac:spMkLst>
            <pc:docMk/>
            <pc:sldMk cId="2825702775" sldId="564"/>
            <ac:spMk id="10" creationId="{F93362B0-8076-C84F-C98A-115035F6754B}"/>
          </ac:spMkLst>
        </pc:spChg>
        <pc:picChg chg="add mod ord">
          <ac:chgData name="FRANCISCO ADÃO ELOY JUNIOR" userId="S::francisco.eloy@fatec.sp.gov.br::ec5ac4ec-68f4-48bb-a4f1-9d67ae6bac78" providerId="AD" clId="Web-{1E73D890-205C-C4FD-27BA-09DE7C3634CA}" dt="2024-10-18T00:18:17.331" v="117"/>
          <ac:picMkLst>
            <pc:docMk/>
            <pc:sldMk cId="2825702775" sldId="564"/>
            <ac:picMk id="11" creationId="{0BAA54F6-F23B-08EB-2751-CFD03F6BEC44}"/>
          </ac:picMkLst>
        </pc:picChg>
      </pc:sldChg>
      <pc:sldChg chg="modSp add">
        <pc:chgData name="FRANCISCO ADÃO ELOY JUNIOR" userId="S::francisco.eloy@fatec.sp.gov.br::ec5ac4ec-68f4-48bb-a4f1-9d67ae6bac78" providerId="AD" clId="Web-{1E73D890-205C-C4FD-27BA-09DE7C3634CA}" dt="2024-10-18T00:18:13.002" v="95"/>
        <pc:sldMkLst>
          <pc:docMk/>
          <pc:sldMk cId="122047827" sldId="565"/>
        </pc:sldMkLst>
        <pc:spChg chg="mod">
          <ac:chgData name="FRANCISCO ADÃO ELOY JUNIOR" userId="S::francisco.eloy@fatec.sp.gov.br::ec5ac4ec-68f4-48bb-a4f1-9d67ae6bac78" providerId="AD" clId="Web-{1E73D890-205C-C4FD-27BA-09DE7C3634CA}" dt="2024-10-18T00:18:12.987" v="92"/>
          <ac:spMkLst>
            <pc:docMk/>
            <pc:sldMk cId="122047827" sldId="565"/>
            <ac:spMk id="3" creationId="{00000000-0000-0000-0000-000000000000}"/>
          </ac:spMkLst>
        </pc:spChg>
        <pc:spChg chg="mod">
          <ac:chgData name="FRANCISCO ADÃO ELOY JUNIOR" userId="S::francisco.eloy@fatec.sp.gov.br::ec5ac4ec-68f4-48bb-a4f1-9d67ae6bac78" providerId="AD" clId="Web-{1E73D890-205C-C4FD-27BA-09DE7C3634CA}" dt="2024-10-18T00:18:13.002" v="95"/>
          <ac:spMkLst>
            <pc:docMk/>
            <pc:sldMk cId="122047827" sldId="565"/>
            <ac:spMk id="5" creationId="{00000000-0000-0000-0000-000000000000}"/>
          </ac:spMkLst>
        </pc:spChg>
      </pc:sldChg>
      <pc:sldChg chg="addSp modSp add">
        <pc:chgData name="FRANCISCO ADÃO ELOY JUNIOR" userId="S::francisco.eloy@fatec.sp.gov.br::ec5ac4ec-68f4-48bb-a4f1-9d67ae6bac78" providerId="AD" clId="Web-{1E73D890-205C-C4FD-27BA-09DE7C3634CA}" dt="2024-10-18T00:18:08.002" v="59"/>
        <pc:sldMkLst>
          <pc:docMk/>
          <pc:sldMk cId="378108695" sldId="566"/>
        </pc:sldMkLst>
        <pc:spChg chg="add mod">
          <ac:chgData name="FRANCISCO ADÃO ELOY JUNIOR" userId="S::francisco.eloy@fatec.sp.gov.br::ec5ac4ec-68f4-48bb-a4f1-9d67ae6bac78" providerId="AD" clId="Web-{1E73D890-205C-C4FD-27BA-09DE7C3634CA}" dt="2024-10-18T00:18:08.002" v="59"/>
          <ac:spMkLst>
            <pc:docMk/>
            <pc:sldMk cId="378108695" sldId="566"/>
            <ac:spMk id="5" creationId="{F0719505-D508-41C5-B96E-BD57B6BB9B13}"/>
          </ac:spMkLst>
        </pc:spChg>
        <pc:spChg chg="add mod">
          <ac:chgData name="FRANCISCO ADÃO ELOY JUNIOR" userId="S::francisco.eloy@fatec.sp.gov.br::ec5ac4ec-68f4-48bb-a4f1-9d67ae6bac78" providerId="AD" clId="Web-{1E73D890-205C-C4FD-27BA-09DE7C3634CA}" dt="2024-10-18T00:18:05.018" v="39"/>
          <ac:spMkLst>
            <pc:docMk/>
            <pc:sldMk cId="378108695" sldId="566"/>
            <ac:spMk id="6" creationId="{8F91C4CF-ED6C-437E-827B-250212A2A0D2}"/>
          </ac:spMkLst>
        </pc:spChg>
        <pc:spChg chg="add mod">
          <ac:chgData name="FRANCISCO ADÃO ELOY JUNIOR" userId="S::francisco.eloy@fatec.sp.gov.br::ec5ac4ec-68f4-48bb-a4f1-9d67ae6bac78" providerId="AD" clId="Web-{1E73D890-205C-C4FD-27BA-09DE7C3634CA}" dt="2024-10-18T00:18:05.049" v="41"/>
          <ac:spMkLst>
            <pc:docMk/>
            <pc:sldMk cId="378108695" sldId="566"/>
            <ac:spMk id="7" creationId="{6DBF558B-6242-487F-AFE3-601B01B0ED31}"/>
          </ac:spMkLst>
        </pc:spChg>
        <pc:spChg chg="add mod">
          <ac:chgData name="FRANCISCO ADÃO ELOY JUNIOR" userId="S::francisco.eloy@fatec.sp.gov.br::ec5ac4ec-68f4-48bb-a4f1-9d67ae6bac78" providerId="AD" clId="Web-{1E73D890-205C-C4FD-27BA-09DE7C3634CA}" dt="2024-10-18T00:18:05.096" v="43"/>
          <ac:spMkLst>
            <pc:docMk/>
            <pc:sldMk cId="378108695" sldId="566"/>
            <ac:spMk id="8" creationId="{4175936A-D97F-4653-862A-8D10B1943637}"/>
          </ac:spMkLst>
        </pc:spChg>
        <pc:spChg chg="add mod">
          <ac:chgData name="FRANCISCO ADÃO ELOY JUNIOR" userId="S::francisco.eloy@fatec.sp.gov.br::ec5ac4ec-68f4-48bb-a4f1-9d67ae6bac78" providerId="AD" clId="Web-{1E73D890-205C-C4FD-27BA-09DE7C3634CA}" dt="2024-10-18T00:18:07.690" v="45"/>
          <ac:spMkLst>
            <pc:docMk/>
            <pc:sldMk cId="378108695" sldId="566"/>
            <ac:spMk id="9" creationId="{ED296A3D-2C49-4C09-956F-D1A94CB245CE}"/>
          </ac:spMkLst>
        </pc:spChg>
        <pc:spChg chg="add mod">
          <ac:chgData name="FRANCISCO ADÃO ELOY JUNIOR" userId="S::francisco.eloy@fatec.sp.gov.br::ec5ac4ec-68f4-48bb-a4f1-9d67ae6bac78" providerId="AD" clId="Web-{1E73D890-205C-C4FD-27BA-09DE7C3634CA}" dt="2024-10-18T00:18:07.737" v="47"/>
          <ac:spMkLst>
            <pc:docMk/>
            <pc:sldMk cId="378108695" sldId="566"/>
            <ac:spMk id="10" creationId="{F8411EB3-36EE-42A5-9727-6E5407D825A9}"/>
          </ac:spMkLst>
        </pc:spChg>
        <pc:spChg chg="add mod">
          <ac:chgData name="FRANCISCO ADÃO ELOY JUNIOR" userId="S::francisco.eloy@fatec.sp.gov.br::ec5ac4ec-68f4-48bb-a4f1-9d67ae6bac78" providerId="AD" clId="Web-{1E73D890-205C-C4FD-27BA-09DE7C3634CA}" dt="2024-10-18T00:18:07.799" v="49"/>
          <ac:spMkLst>
            <pc:docMk/>
            <pc:sldMk cId="378108695" sldId="566"/>
            <ac:spMk id="11" creationId="{1C176AAC-F1E4-46B1-8411-194851668D9A}"/>
          </ac:spMkLst>
        </pc:spChg>
        <pc:spChg chg="add mod">
          <ac:chgData name="FRANCISCO ADÃO ELOY JUNIOR" userId="S::francisco.eloy@fatec.sp.gov.br::ec5ac4ec-68f4-48bb-a4f1-9d67ae6bac78" providerId="AD" clId="Web-{1E73D890-205C-C4FD-27BA-09DE7C3634CA}" dt="2024-10-18T00:18:07.846" v="51"/>
          <ac:spMkLst>
            <pc:docMk/>
            <pc:sldMk cId="378108695" sldId="566"/>
            <ac:spMk id="12" creationId="{DED501DA-953B-4069-A1A5-9FFA2E19B71A}"/>
          </ac:spMkLst>
        </pc:spChg>
        <pc:spChg chg="add mod">
          <ac:chgData name="FRANCISCO ADÃO ELOY JUNIOR" userId="S::francisco.eloy@fatec.sp.gov.br::ec5ac4ec-68f4-48bb-a4f1-9d67ae6bac78" providerId="AD" clId="Web-{1E73D890-205C-C4FD-27BA-09DE7C3634CA}" dt="2024-10-18T00:18:07.908" v="53"/>
          <ac:spMkLst>
            <pc:docMk/>
            <pc:sldMk cId="378108695" sldId="566"/>
            <ac:spMk id="13" creationId="{8DA07EF1-9F60-44CA-8B86-E6C5FDBEEA9F}"/>
          </ac:spMkLst>
        </pc:spChg>
        <pc:spChg chg="add mod">
          <ac:chgData name="FRANCISCO ADÃO ELOY JUNIOR" userId="S::francisco.eloy@fatec.sp.gov.br::ec5ac4ec-68f4-48bb-a4f1-9d67ae6bac78" providerId="AD" clId="Web-{1E73D890-205C-C4FD-27BA-09DE7C3634CA}" dt="2024-10-18T00:18:07.987" v="55"/>
          <ac:spMkLst>
            <pc:docMk/>
            <pc:sldMk cId="378108695" sldId="566"/>
            <ac:spMk id="14" creationId="{8B41FB24-5BA4-4138-BAC8-779BD0D83B53}"/>
          </ac:spMkLst>
        </pc:spChg>
        <pc:graphicFrameChg chg="mod">
          <ac:chgData name="FRANCISCO ADÃO ELOY JUNIOR" userId="S::francisco.eloy@fatec.sp.gov.br::ec5ac4ec-68f4-48bb-a4f1-9d67ae6bac78" providerId="AD" clId="Web-{1E73D890-205C-C4FD-27BA-09DE7C3634CA}" dt="2024-10-18T00:18:04.736" v="29"/>
          <ac:graphicFrameMkLst>
            <pc:docMk/>
            <pc:sldMk cId="378108695" sldId="566"/>
            <ac:graphicFrameMk id="2" creationId="{00000000-0000-0000-0000-000000000000}"/>
          </ac:graphicFrameMkLst>
        </pc:graphicFrameChg>
        <pc:graphicFrameChg chg="mod">
          <ac:chgData name="FRANCISCO ADÃO ELOY JUNIOR" userId="S::francisco.eloy@fatec.sp.gov.br::ec5ac4ec-68f4-48bb-a4f1-9d67ae6bac78" providerId="AD" clId="Web-{1E73D890-205C-C4FD-27BA-09DE7C3634CA}" dt="2024-10-18T00:18:04.736" v="33"/>
          <ac:graphicFrameMkLst>
            <pc:docMk/>
            <pc:sldMk cId="378108695" sldId="566"/>
            <ac:graphicFrameMk id="3" creationId="{00000000-0000-0000-0000-000000000000}"/>
          </ac:graphicFrameMkLst>
        </pc:graphicFrameChg>
        <pc:graphicFrameChg chg="mod">
          <ac:chgData name="FRANCISCO ADÃO ELOY JUNIOR" userId="S::francisco.eloy@fatec.sp.gov.br::ec5ac4ec-68f4-48bb-a4f1-9d67ae6bac78" providerId="AD" clId="Web-{1E73D890-205C-C4FD-27BA-09DE7C3634CA}" dt="2024-10-18T00:18:04.752" v="37"/>
          <ac:graphicFrameMkLst>
            <pc:docMk/>
            <pc:sldMk cId="378108695" sldId="566"/>
            <ac:graphicFrameMk id="4" creationId="{00000000-0000-0000-0000-000000000000}"/>
          </ac:graphicFrameMkLst>
        </pc:graphicFrameChg>
      </pc:sldChg>
    </pc:docChg>
  </pc:docChgLst>
  <pc:docChgLst>
    <pc:chgData name="FRANCISCO ADÃO ELOY JUNIOR" userId="S::francisco.eloy@fatec.sp.gov.br::ec5ac4ec-68f4-48bb-a4f1-9d67ae6bac78" providerId="AD" clId="Web-{0C0E2B8B-C84B-9E87-CEFF-605494FFF18C}"/>
    <pc:docChg chg="addSld delSld modSld sldOrd addSection modSection">
      <pc:chgData name="FRANCISCO ADÃO ELOY JUNIOR" userId="S::francisco.eloy@fatec.sp.gov.br::ec5ac4ec-68f4-48bb-a4f1-9d67ae6bac78" providerId="AD" clId="Web-{0C0E2B8B-C84B-9E87-CEFF-605494FFF18C}" dt="2024-10-17T23:39:00.409" v="100"/>
      <pc:docMkLst>
        <pc:docMk/>
      </pc:docMkLst>
      <pc:sldChg chg="addSp delSp modSp">
        <pc:chgData name="FRANCISCO ADÃO ELOY JUNIOR" userId="S::francisco.eloy@fatec.sp.gov.br::ec5ac4ec-68f4-48bb-a4f1-9d67ae6bac78" providerId="AD" clId="Web-{0C0E2B8B-C84B-9E87-CEFF-605494FFF18C}" dt="2024-10-17T23:24:41.642" v="7"/>
        <pc:sldMkLst>
          <pc:docMk/>
          <pc:sldMk cId="921526662" sldId="256"/>
        </pc:sldMkLst>
        <pc:spChg chg="add del mod">
          <ac:chgData name="FRANCISCO ADÃO ELOY JUNIOR" userId="S::francisco.eloy@fatec.sp.gov.br::ec5ac4ec-68f4-48bb-a4f1-9d67ae6bac78" providerId="AD" clId="Web-{0C0E2B8B-C84B-9E87-CEFF-605494FFF18C}" dt="2024-10-17T23:24:29.782" v="3"/>
          <ac:spMkLst>
            <pc:docMk/>
            <pc:sldMk cId="921526662" sldId="256"/>
            <ac:spMk id="3" creationId="{150ABBAD-47CF-87B3-350B-2E9B811A0F4F}"/>
          </ac:spMkLst>
        </pc:spChg>
        <pc:spChg chg="add del mod">
          <ac:chgData name="FRANCISCO ADÃO ELOY JUNIOR" userId="S::francisco.eloy@fatec.sp.gov.br::ec5ac4ec-68f4-48bb-a4f1-9d67ae6bac78" providerId="AD" clId="Web-{0C0E2B8B-C84B-9E87-CEFF-605494FFF18C}" dt="2024-10-17T23:24:41.642" v="7"/>
          <ac:spMkLst>
            <pc:docMk/>
            <pc:sldMk cId="921526662" sldId="256"/>
            <ac:spMk id="4" creationId="{973E51B1-7A94-B283-E0F8-D2349553C96B}"/>
          </ac:spMkLst>
        </pc:spChg>
      </pc:sldChg>
      <pc:sldChg chg="add">
        <pc:chgData name="FRANCISCO ADÃO ELOY JUNIOR" userId="S::francisco.eloy@fatec.sp.gov.br::ec5ac4ec-68f4-48bb-a4f1-9d67ae6bac78" providerId="AD" clId="Web-{0C0E2B8B-C84B-9E87-CEFF-605494FFF18C}" dt="2024-10-17T23:39:00.284" v="67"/>
        <pc:sldMkLst>
          <pc:docMk/>
          <pc:sldMk cId="0" sldId="257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284" v="68"/>
        <pc:sldMkLst>
          <pc:docMk/>
          <pc:sldMk cId="0" sldId="258"/>
        </pc:sldMkLst>
      </pc:sldChg>
      <pc:sldChg chg="addSp delSp modSp add ord replId">
        <pc:chgData name="FRANCISCO ADÃO ELOY JUNIOR" userId="S::francisco.eloy@fatec.sp.gov.br::ec5ac4ec-68f4-48bb-a4f1-9d67ae6bac78" providerId="AD" clId="Web-{0C0E2B8B-C84B-9E87-CEFF-605494FFF18C}" dt="2024-10-17T23:27:47.211" v="41" actId="20577"/>
        <pc:sldMkLst>
          <pc:docMk/>
          <pc:sldMk cId="3702728764" sldId="264"/>
        </pc:sldMkLst>
        <pc:spChg chg="mod">
          <ac:chgData name="FRANCISCO ADÃO ELOY JUNIOR" userId="S::francisco.eloy@fatec.sp.gov.br::ec5ac4ec-68f4-48bb-a4f1-9d67ae6bac78" providerId="AD" clId="Web-{0C0E2B8B-C84B-9E87-CEFF-605494FFF18C}" dt="2024-10-17T23:27:47.211" v="41" actId="20577"/>
          <ac:spMkLst>
            <pc:docMk/>
            <pc:sldMk cId="3702728764" sldId="264"/>
            <ac:spMk id="2" creationId="{B885A6AA-D81C-6E01-58E6-D7ED9233D9A6}"/>
          </ac:spMkLst>
        </pc:spChg>
        <pc:spChg chg="add del mod">
          <ac:chgData name="FRANCISCO ADÃO ELOY JUNIOR" userId="S::francisco.eloy@fatec.sp.gov.br::ec5ac4ec-68f4-48bb-a4f1-9d67ae6bac78" providerId="AD" clId="Web-{0C0E2B8B-C84B-9E87-CEFF-605494FFF18C}" dt="2024-10-17T23:26:35.568" v="29"/>
          <ac:spMkLst>
            <pc:docMk/>
            <pc:sldMk cId="3702728764" sldId="264"/>
            <ac:spMk id="3" creationId="{65E60EA6-3EC4-51ED-A2C7-A4D0B567AF65}"/>
          </ac:spMkLst>
        </pc:spChg>
      </pc:sldChg>
      <pc:sldChg chg="modSp add ord replId">
        <pc:chgData name="FRANCISCO ADÃO ELOY JUNIOR" userId="S::francisco.eloy@fatec.sp.gov.br::ec5ac4ec-68f4-48bb-a4f1-9d67ae6bac78" providerId="AD" clId="Web-{0C0E2B8B-C84B-9E87-CEFF-605494FFF18C}" dt="2024-10-17T23:25:37.894" v="20"/>
        <pc:sldMkLst>
          <pc:docMk/>
          <pc:sldMk cId="4747303" sldId="265"/>
        </pc:sldMkLst>
        <pc:spChg chg="mod">
          <ac:chgData name="FRANCISCO ADÃO ELOY JUNIOR" userId="S::francisco.eloy@fatec.sp.gov.br::ec5ac4ec-68f4-48bb-a4f1-9d67ae6bac78" providerId="AD" clId="Web-{0C0E2B8B-C84B-9E87-CEFF-605494FFF18C}" dt="2024-10-17T23:25:16.128" v="17" actId="20577"/>
          <ac:spMkLst>
            <pc:docMk/>
            <pc:sldMk cId="4747303" sldId="265"/>
            <ac:spMk id="2" creationId="{B885A6AA-D81C-6E01-58E6-D7ED9233D9A6}"/>
          </ac:spMkLst>
        </pc:spChg>
      </pc:sldChg>
      <pc:sldChg chg="delSp modSp add ord replId">
        <pc:chgData name="FRANCISCO ADÃO ELOY JUNIOR" userId="S::francisco.eloy@fatec.sp.gov.br::ec5ac4ec-68f4-48bb-a4f1-9d67ae6bac78" providerId="AD" clId="Web-{0C0E2B8B-C84B-9E87-CEFF-605494FFF18C}" dt="2024-10-17T23:28:15.684" v="42" actId="20577"/>
        <pc:sldMkLst>
          <pc:docMk/>
          <pc:sldMk cId="1588400025" sldId="266"/>
        </pc:sldMkLst>
        <pc:spChg chg="mod">
          <ac:chgData name="FRANCISCO ADÃO ELOY JUNIOR" userId="S::francisco.eloy@fatec.sp.gov.br::ec5ac4ec-68f4-48bb-a4f1-9d67ae6bac78" providerId="AD" clId="Web-{0C0E2B8B-C84B-9E87-CEFF-605494FFF18C}" dt="2024-10-17T23:28:15.684" v="42" actId="20577"/>
          <ac:spMkLst>
            <pc:docMk/>
            <pc:sldMk cId="1588400025" sldId="266"/>
            <ac:spMk id="2" creationId="{B885A6AA-D81C-6E01-58E6-D7ED9233D9A6}"/>
          </ac:spMkLst>
        </pc:spChg>
        <pc:spChg chg="del">
          <ac:chgData name="FRANCISCO ADÃO ELOY JUNIOR" userId="S::francisco.eloy@fatec.sp.gov.br::ec5ac4ec-68f4-48bb-a4f1-9d67ae6bac78" providerId="AD" clId="Web-{0C0E2B8B-C84B-9E87-CEFF-605494FFF18C}" dt="2024-10-17T23:26:31.943" v="28"/>
          <ac:spMkLst>
            <pc:docMk/>
            <pc:sldMk cId="1588400025" sldId="266"/>
            <ac:spMk id="3" creationId="{65E60EA6-3EC4-51ED-A2C7-A4D0B567AF65}"/>
          </ac:spMkLst>
        </pc:spChg>
      </pc:sldChg>
      <pc:sldChg chg="new del">
        <pc:chgData name="FRANCISCO ADÃO ELOY JUNIOR" userId="S::francisco.eloy@fatec.sp.gov.br::ec5ac4ec-68f4-48bb-a4f1-9d67ae6bac78" providerId="AD" clId="Web-{0C0E2B8B-C84B-9E87-CEFF-605494FFF18C}" dt="2024-10-17T23:26:14.661" v="24"/>
        <pc:sldMkLst>
          <pc:docMk/>
          <pc:sldMk cId="4164897717" sldId="266"/>
        </pc:sldMkLst>
      </pc:sldChg>
      <pc:sldChg chg="modSp add replId">
        <pc:chgData name="FRANCISCO ADÃO ELOY JUNIOR" userId="S::francisco.eloy@fatec.sp.gov.br::ec5ac4ec-68f4-48bb-a4f1-9d67ae6bac78" providerId="AD" clId="Web-{0C0E2B8B-C84B-9E87-CEFF-605494FFF18C}" dt="2024-10-17T23:30:21.095" v="66" actId="20577"/>
        <pc:sldMkLst>
          <pc:docMk/>
          <pc:sldMk cId="337310482" sldId="267"/>
        </pc:sldMkLst>
        <pc:spChg chg="mod">
          <ac:chgData name="FRANCISCO ADÃO ELOY JUNIOR" userId="S::francisco.eloy@fatec.sp.gov.br::ec5ac4ec-68f4-48bb-a4f1-9d67ae6bac78" providerId="AD" clId="Web-{0C0E2B8B-C84B-9E87-CEFF-605494FFF18C}" dt="2024-10-17T23:30:21.095" v="66" actId="20577"/>
          <ac:spMkLst>
            <pc:docMk/>
            <pc:sldMk cId="337310482" sldId="267"/>
            <ac:spMk id="2" creationId="{B885A6AA-D81C-6E01-58E6-D7ED9233D9A6}"/>
          </ac:spMkLst>
        </pc:spChg>
      </pc:sldChg>
      <pc:sldChg chg="add">
        <pc:chgData name="FRANCISCO ADÃO ELOY JUNIOR" userId="S::francisco.eloy@fatec.sp.gov.br::ec5ac4ec-68f4-48bb-a4f1-9d67ae6bac78" providerId="AD" clId="Web-{0C0E2B8B-C84B-9E87-CEFF-605494FFF18C}" dt="2024-10-17T23:39:00.331" v="78"/>
        <pc:sldMkLst>
          <pc:docMk/>
          <pc:sldMk cId="0" sldId="268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31" v="80"/>
        <pc:sldMkLst>
          <pc:docMk/>
          <pc:sldMk cId="0" sldId="280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47" v="82"/>
        <pc:sldMkLst>
          <pc:docMk/>
          <pc:sldMk cId="0" sldId="282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47" v="83"/>
        <pc:sldMkLst>
          <pc:docMk/>
          <pc:sldMk cId="0" sldId="283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47" v="84"/>
        <pc:sldMkLst>
          <pc:docMk/>
          <pc:sldMk cId="0" sldId="284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47" v="85"/>
        <pc:sldMkLst>
          <pc:docMk/>
          <pc:sldMk cId="0" sldId="287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63" v="86"/>
        <pc:sldMkLst>
          <pc:docMk/>
          <pc:sldMk cId="0" sldId="288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63" v="87"/>
        <pc:sldMkLst>
          <pc:docMk/>
          <pc:sldMk cId="0" sldId="289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63" v="89"/>
        <pc:sldMkLst>
          <pc:docMk/>
          <pc:sldMk cId="0" sldId="292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78" v="90"/>
        <pc:sldMkLst>
          <pc:docMk/>
          <pc:sldMk cId="0" sldId="293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78" v="91"/>
        <pc:sldMkLst>
          <pc:docMk/>
          <pc:sldMk cId="0" sldId="294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284" v="69"/>
        <pc:sldMkLst>
          <pc:docMk/>
          <pc:sldMk cId="0" sldId="295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00" v="70"/>
        <pc:sldMkLst>
          <pc:docMk/>
          <pc:sldMk cId="0" sldId="296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00" v="71"/>
        <pc:sldMkLst>
          <pc:docMk/>
          <pc:sldMk cId="3064474908" sldId="297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00" v="72"/>
        <pc:sldMkLst>
          <pc:docMk/>
          <pc:sldMk cId="1258527640" sldId="298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00" v="73"/>
        <pc:sldMkLst>
          <pc:docMk/>
          <pc:sldMk cId="4089741696" sldId="299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16" v="74"/>
        <pc:sldMkLst>
          <pc:docMk/>
          <pc:sldMk cId="3293469669" sldId="300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16" v="75"/>
        <pc:sldMkLst>
          <pc:docMk/>
          <pc:sldMk cId="1972246685" sldId="301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16" v="76"/>
        <pc:sldMkLst>
          <pc:docMk/>
          <pc:sldMk cId="2871759007" sldId="302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31" v="77"/>
        <pc:sldMkLst>
          <pc:docMk/>
          <pc:sldMk cId="2049577539" sldId="303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31" v="79"/>
        <pc:sldMkLst>
          <pc:docMk/>
          <pc:sldMk cId="1835620643" sldId="304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31" v="81"/>
        <pc:sldMkLst>
          <pc:docMk/>
          <pc:sldMk cId="2456517103" sldId="305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63" v="88"/>
        <pc:sldMkLst>
          <pc:docMk/>
          <pc:sldMk cId="0" sldId="323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78" v="92"/>
        <pc:sldMkLst>
          <pc:docMk/>
          <pc:sldMk cId="7010945" sldId="436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78" v="93"/>
        <pc:sldMkLst>
          <pc:docMk/>
          <pc:sldMk cId="613591589" sldId="437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94" v="94"/>
        <pc:sldMkLst>
          <pc:docMk/>
          <pc:sldMk cId="3283848975" sldId="438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94" v="95"/>
        <pc:sldMkLst>
          <pc:docMk/>
          <pc:sldMk cId="4170978651" sldId="439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94" v="96"/>
        <pc:sldMkLst>
          <pc:docMk/>
          <pc:sldMk cId="1682839939" sldId="440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394" v="97"/>
        <pc:sldMkLst>
          <pc:docMk/>
          <pc:sldMk cId="1532696615" sldId="441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409" v="98"/>
        <pc:sldMkLst>
          <pc:docMk/>
          <pc:sldMk cId="2642707326" sldId="442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409" v="100"/>
        <pc:sldMkLst>
          <pc:docMk/>
          <pc:sldMk cId="641020566" sldId="450"/>
        </pc:sldMkLst>
      </pc:sldChg>
      <pc:sldChg chg="add">
        <pc:chgData name="FRANCISCO ADÃO ELOY JUNIOR" userId="S::francisco.eloy@fatec.sp.gov.br::ec5ac4ec-68f4-48bb-a4f1-9d67ae6bac78" providerId="AD" clId="Web-{0C0E2B8B-C84B-9E87-CEFF-605494FFF18C}" dt="2024-10-17T23:39:00.409" v="99"/>
        <pc:sldMkLst>
          <pc:docMk/>
          <pc:sldMk cId="2077062413" sldId="536"/>
        </pc:sldMkLst>
      </pc:sldChg>
    </pc:docChg>
  </pc:docChgLst>
  <pc:docChgLst>
    <pc:chgData name="FRANCISCO ADÃO ELOY JUNIOR" userId="ec5ac4ec-68f4-48bb-a4f1-9d67ae6bac78" providerId="ADAL" clId="{A7B3D71D-6FB3-C340-BED7-4022FC9ABFB1}"/>
    <pc:docChg chg="undo custSel addSld delSld modSld modSection">
      <pc:chgData name="FRANCISCO ADÃO ELOY JUNIOR" userId="ec5ac4ec-68f4-48bb-a4f1-9d67ae6bac78" providerId="ADAL" clId="{A7B3D71D-6FB3-C340-BED7-4022FC9ABFB1}" dt="2024-10-18T22:58:00.496" v="120" actId="478"/>
      <pc:docMkLst>
        <pc:docMk/>
      </pc:docMkLst>
      <pc:sldChg chg="modSp">
        <pc:chgData name="FRANCISCO ADÃO ELOY JUNIOR" userId="ec5ac4ec-68f4-48bb-a4f1-9d67ae6bac78" providerId="ADAL" clId="{A7B3D71D-6FB3-C340-BED7-4022FC9ABFB1}" dt="2024-10-18T22:14:01.951" v="109"/>
        <pc:sldMkLst>
          <pc:docMk/>
          <pc:sldMk cId="921526662" sldId="256"/>
        </pc:sldMkLst>
        <pc:spChg chg="mod">
          <ac:chgData name="FRANCISCO ADÃO ELOY JUNIOR" userId="ec5ac4ec-68f4-48bb-a4f1-9d67ae6bac78" providerId="ADAL" clId="{A7B3D71D-6FB3-C340-BED7-4022FC9ABFB1}" dt="2024-10-18T22:14:01.951" v="109"/>
          <ac:spMkLst>
            <pc:docMk/>
            <pc:sldMk cId="921526662" sldId="256"/>
            <ac:spMk id="7" creationId="{D0733812-DAF2-8854-AC6A-D20D22E420E5}"/>
          </ac:spMkLst>
        </pc:spChg>
      </pc:sldChg>
      <pc:sldChg chg="addSp delSp modSp">
        <pc:chgData name="FRANCISCO ADÃO ELOY JUNIOR" userId="ec5ac4ec-68f4-48bb-a4f1-9d67ae6bac78" providerId="ADAL" clId="{A7B3D71D-6FB3-C340-BED7-4022FC9ABFB1}" dt="2024-10-18T20:18:10.683" v="108" actId="1076"/>
        <pc:sldMkLst>
          <pc:docMk/>
          <pc:sldMk cId="193433201" sldId="263"/>
        </pc:sldMkLst>
        <pc:spChg chg="mod">
          <ac:chgData name="FRANCISCO ADÃO ELOY JUNIOR" userId="ec5ac4ec-68f4-48bb-a4f1-9d67ae6bac78" providerId="ADAL" clId="{A7B3D71D-6FB3-C340-BED7-4022FC9ABFB1}" dt="2024-10-18T20:17:25.805" v="99"/>
          <ac:spMkLst>
            <pc:docMk/>
            <pc:sldMk cId="193433201" sldId="263"/>
            <ac:spMk id="5" creationId="{FAD3A75D-4C6B-7E22-0962-4796EAFAB680}"/>
          </ac:spMkLst>
        </pc:spChg>
        <pc:picChg chg="add mod">
          <ac:chgData name="FRANCISCO ADÃO ELOY JUNIOR" userId="ec5ac4ec-68f4-48bb-a4f1-9d67ae6bac78" providerId="ADAL" clId="{A7B3D71D-6FB3-C340-BED7-4022FC9ABFB1}" dt="2024-10-18T20:18:10.683" v="108" actId="1076"/>
          <ac:picMkLst>
            <pc:docMk/>
            <pc:sldMk cId="193433201" sldId="263"/>
            <ac:picMk id="3" creationId="{562AE6FB-A10F-C34E-9157-E89E68850283}"/>
          </ac:picMkLst>
        </pc:picChg>
        <pc:picChg chg="add del mod">
          <ac:chgData name="FRANCISCO ADÃO ELOY JUNIOR" userId="ec5ac4ec-68f4-48bb-a4f1-9d67ae6bac78" providerId="ADAL" clId="{A7B3D71D-6FB3-C340-BED7-4022FC9ABFB1}" dt="2024-10-18T20:17:59.493" v="105" actId="478"/>
          <ac:picMkLst>
            <pc:docMk/>
            <pc:sldMk cId="193433201" sldId="263"/>
            <ac:picMk id="7" creationId="{C804B1EE-8E9E-AD47-987F-A1D64A9E19C6}"/>
          </ac:picMkLst>
        </pc:picChg>
      </pc:sldChg>
      <pc:sldChg chg="modSp">
        <pc:chgData name="FRANCISCO ADÃO ELOY JUNIOR" userId="ec5ac4ec-68f4-48bb-a4f1-9d67ae6bac78" providerId="ADAL" clId="{A7B3D71D-6FB3-C340-BED7-4022FC9ABFB1}" dt="2024-10-18T19:52:09.744" v="88" actId="20577"/>
        <pc:sldMkLst>
          <pc:docMk/>
          <pc:sldMk cId="0" sldId="282"/>
        </pc:sldMkLst>
        <pc:spChg chg="mod">
          <ac:chgData name="FRANCISCO ADÃO ELOY JUNIOR" userId="ec5ac4ec-68f4-48bb-a4f1-9d67ae6bac78" providerId="ADAL" clId="{A7B3D71D-6FB3-C340-BED7-4022FC9ABFB1}" dt="2024-10-18T19:52:09.744" v="88" actId="20577"/>
          <ac:spMkLst>
            <pc:docMk/>
            <pc:sldMk cId="0" sldId="282"/>
            <ac:spMk id="28675" creationId="{754BA2FC-4595-4B8B-BA12-3FD8D3777DF2}"/>
          </ac:spMkLst>
        </pc:spChg>
      </pc:sldChg>
      <pc:sldChg chg="modSp">
        <pc:chgData name="FRANCISCO ADÃO ELOY JUNIOR" userId="ec5ac4ec-68f4-48bb-a4f1-9d67ae6bac78" providerId="ADAL" clId="{A7B3D71D-6FB3-C340-BED7-4022FC9ABFB1}" dt="2024-10-18T19:54:36.833" v="91" actId="20577"/>
        <pc:sldMkLst>
          <pc:docMk/>
          <pc:sldMk cId="0" sldId="283"/>
        </pc:sldMkLst>
        <pc:spChg chg="mod">
          <ac:chgData name="FRANCISCO ADÃO ELOY JUNIOR" userId="ec5ac4ec-68f4-48bb-a4f1-9d67ae6bac78" providerId="ADAL" clId="{A7B3D71D-6FB3-C340-BED7-4022FC9ABFB1}" dt="2024-10-18T19:54:36.833" v="91" actId="20577"/>
          <ac:spMkLst>
            <pc:docMk/>
            <pc:sldMk cId="0" sldId="283"/>
            <ac:spMk id="29699" creationId="{61C74E8B-F8C8-4734-A7A2-B84B36CA50E2}"/>
          </ac:spMkLst>
        </pc:spChg>
      </pc:sldChg>
      <pc:sldChg chg="modSp">
        <pc:chgData name="FRANCISCO ADÃO ELOY JUNIOR" userId="ec5ac4ec-68f4-48bb-a4f1-9d67ae6bac78" providerId="ADAL" clId="{A7B3D71D-6FB3-C340-BED7-4022FC9ABFB1}" dt="2024-10-18T19:07:54.160" v="87" actId="122"/>
        <pc:sldMkLst>
          <pc:docMk/>
          <pc:sldMk cId="0" sldId="294"/>
        </pc:sldMkLst>
        <pc:spChg chg="mod">
          <ac:chgData name="FRANCISCO ADÃO ELOY JUNIOR" userId="ec5ac4ec-68f4-48bb-a4f1-9d67ae6bac78" providerId="ADAL" clId="{A7B3D71D-6FB3-C340-BED7-4022FC9ABFB1}" dt="2024-10-18T19:07:54.160" v="87" actId="122"/>
          <ac:spMkLst>
            <pc:docMk/>
            <pc:sldMk cId="0" sldId="294"/>
            <ac:spMk id="40962" creationId="{42307A96-49AA-43DC-B4EA-64E5E4A69B79}"/>
          </ac:spMkLst>
        </pc:spChg>
      </pc:sldChg>
      <pc:sldChg chg="modSp">
        <pc:chgData name="FRANCISCO ADÃO ELOY JUNIOR" userId="ec5ac4ec-68f4-48bb-a4f1-9d67ae6bac78" providerId="ADAL" clId="{A7B3D71D-6FB3-C340-BED7-4022FC9ABFB1}" dt="2024-10-18T14:41:56.933" v="1" actId="27636"/>
        <pc:sldMkLst>
          <pc:docMk/>
          <pc:sldMk cId="1258527640" sldId="298"/>
        </pc:sldMkLst>
        <pc:spChg chg="mod">
          <ac:chgData name="FRANCISCO ADÃO ELOY JUNIOR" userId="ec5ac4ec-68f4-48bb-a4f1-9d67ae6bac78" providerId="ADAL" clId="{A7B3D71D-6FB3-C340-BED7-4022FC9ABFB1}" dt="2024-10-18T14:41:56.933" v="1" actId="27636"/>
          <ac:spMkLst>
            <pc:docMk/>
            <pc:sldMk cId="1258527640" sldId="298"/>
            <ac:spMk id="10243" creationId="{C1B0606E-7097-49FC-A33A-00044ECC12ED}"/>
          </ac:spMkLst>
        </pc:spChg>
      </pc:sldChg>
      <pc:sldChg chg="modSp">
        <pc:chgData name="FRANCISCO ADÃO ELOY JUNIOR" userId="ec5ac4ec-68f4-48bb-a4f1-9d67ae6bac78" providerId="ADAL" clId="{A7B3D71D-6FB3-C340-BED7-4022FC9ABFB1}" dt="2024-10-18T14:41:57.031" v="2" actId="27636"/>
        <pc:sldMkLst>
          <pc:docMk/>
          <pc:sldMk cId="2049577539" sldId="303"/>
        </pc:sldMkLst>
        <pc:spChg chg="mod">
          <ac:chgData name="FRANCISCO ADÃO ELOY JUNIOR" userId="ec5ac4ec-68f4-48bb-a4f1-9d67ae6bac78" providerId="ADAL" clId="{A7B3D71D-6FB3-C340-BED7-4022FC9ABFB1}" dt="2024-10-18T14:41:57.031" v="2" actId="27636"/>
          <ac:spMkLst>
            <pc:docMk/>
            <pc:sldMk cId="2049577539" sldId="303"/>
            <ac:spMk id="13315" creationId="{579A27B1-4372-4DBC-8BE0-47B34F8988D5}"/>
          </ac:spMkLst>
        </pc:spChg>
      </pc:sldChg>
      <pc:sldChg chg="modSp">
        <pc:chgData name="FRANCISCO ADÃO ELOY JUNIOR" userId="ec5ac4ec-68f4-48bb-a4f1-9d67ae6bac78" providerId="ADAL" clId="{A7B3D71D-6FB3-C340-BED7-4022FC9ABFB1}" dt="2024-10-18T14:41:57.262" v="3" actId="27636"/>
        <pc:sldMkLst>
          <pc:docMk/>
          <pc:sldMk cId="4170978651" sldId="439"/>
        </pc:sldMkLst>
        <pc:spChg chg="mod">
          <ac:chgData name="FRANCISCO ADÃO ELOY JUNIOR" userId="ec5ac4ec-68f4-48bb-a4f1-9d67ae6bac78" providerId="ADAL" clId="{A7B3D71D-6FB3-C340-BED7-4022FC9ABFB1}" dt="2024-10-18T14:41:57.262" v="3" actId="27636"/>
          <ac:spMkLst>
            <pc:docMk/>
            <pc:sldMk cId="4170978651" sldId="439"/>
            <ac:spMk id="4" creationId="{00000000-0000-0000-0000-000000000000}"/>
          </ac:spMkLst>
        </pc:spChg>
      </pc:sldChg>
      <pc:sldChg chg="del">
        <pc:chgData name="FRANCISCO ADÃO ELOY JUNIOR" userId="ec5ac4ec-68f4-48bb-a4f1-9d67ae6bac78" providerId="ADAL" clId="{A7B3D71D-6FB3-C340-BED7-4022FC9ABFB1}" dt="2024-10-18T20:14:46.001" v="92" actId="2696"/>
        <pc:sldMkLst>
          <pc:docMk/>
          <pc:sldMk cId="876619721" sldId="562"/>
        </pc:sldMkLst>
      </pc:sldChg>
      <pc:sldChg chg="modSp">
        <pc:chgData name="FRANCISCO ADÃO ELOY JUNIOR" userId="ec5ac4ec-68f4-48bb-a4f1-9d67ae6bac78" providerId="ADAL" clId="{A7B3D71D-6FB3-C340-BED7-4022FC9ABFB1}" dt="2024-10-18T14:50:10.692" v="34" actId="14100"/>
        <pc:sldMkLst>
          <pc:docMk/>
          <pc:sldMk cId="1208643563" sldId="568"/>
        </pc:sldMkLst>
        <pc:picChg chg="mod">
          <ac:chgData name="FRANCISCO ADÃO ELOY JUNIOR" userId="ec5ac4ec-68f4-48bb-a4f1-9d67ae6bac78" providerId="ADAL" clId="{A7B3D71D-6FB3-C340-BED7-4022FC9ABFB1}" dt="2024-10-18T14:50:10.692" v="34" actId="14100"/>
          <ac:picMkLst>
            <pc:docMk/>
            <pc:sldMk cId="1208643563" sldId="568"/>
            <ac:picMk id="10" creationId="{69FF9C77-F03A-CF0E-BDC7-FE69B0FC8E15}"/>
          </ac:picMkLst>
        </pc:picChg>
      </pc:sldChg>
      <pc:sldChg chg="del">
        <pc:chgData name="FRANCISCO ADÃO ELOY JUNIOR" userId="ec5ac4ec-68f4-48bb-a4f1-9d67ae6bac78" providerId="ADAL" clId="{A7B3D71D-6FB3-C340-BED7-4022FC9ABFB1}" dt="2024-10-18T20:14:46.123" v="97" actId="2696"/>
        <pc:sldMkLst>
          <pc:docMk/>
          <pc:sldMk cId="784459512" sldId="573"/>
        </pc:sldMkLst>
      </pc:sldChg>
      <pc:sldChg chg="del">
        <pc:chgData name="FRANCISCO ADÃO ELOY JUNIOR" userId="ec5ac4ec-68f4-48bb-a4f1-9d67ae6bac78" providerId="ADAL" clId="{A7B3D71D-6FB3-C340-BED7-4022FC9ABFB1}" dt="2024-10-18T20:14:46.083" v="96" actId="2696"/>
        <pc:sldMkLst>
          <pc:docMk/>
          <pc:sldMk cId="1433428905" sldId="574"/>
        </pc:sldMkLst>
      </pc:sldChg>
      <pc:sldChg chg="del">
        <pc:chgData name="FRANCISCO ADÃO ELOY JUNIOR" userId="ec5ac4ec-68f4-48bb-a4f1-9d67ae6bac78" providerId="ADAL" clId="{A7B3D71D-6FB3-C340-BED7-4022FC9ABFB1}" dt="2024-10-18T20:14:46.063" v="95" actId="2696"/>
        <pc:sldMkLst>
          <pc:docMk/>
          <pc:sldMk cId="1069957723" sldId="575"/>
        </pc:sldMkLst>
      </pc:sldChg>
      <pc:sldChg chg="del">
        <pc:chgData name="FRANCISCO ADÃO ELOY JUNIOR" userId="ec5ac4ec-68f4-48bb-a4f1-9d67ae6bac78" providerId="ADAL" clId="{A7B3D71D-6FB3-C340-BED7-4022FC9ABFB1}" dt="2024-10-18T20:14:46.044" v="94" actId="2696"/>
        <pc:sldMkLst>
          <pc:docMk/>
          <pc:sldMk cId="3807404558" sldId="576"/>
        </pc:sldMkLst>
      </pc:sldChg>
      <pc:sldChg chg="del">
        <pc:chgData name="FRANCISCO ADÃO ELOY JUNIOR" userId="ec5ac4ec-68f4-48bb-a4f1-9d67ae6bac78" providerId="ADAL" clId="{A7B3D71D-6FB3-C340-BED7-4022FC9ABFB1}" dt="2024-10-18T20:14:46.023" v="93" actId="2696"/>
        <pc:sldMkLst>
          <pc:docMk/>
          <pc:sldMk cId="2453683635" sldId="577"/>
        </pc:sldMkLst>
      </pc:sldChg>
      <pc:sldChg chg="del">
        <pc:chgData name="FRANCISCO ADÃO ELOY JUNIOR" userId="ec5ac4ec-68f4-48bb-a4f1-9d67ae6bac78" providerId="ADAL" clId="{A7B3D71D-6FB3-C340-BED7-4022FC9ABFB1}" dt="2024-10-18T20:14:46.138" v="98" actId="2696"/>
        <pc:sldMkLst>
          <pc:docMk/>
          <pc:sldMk cId="3325906618" sldId="578"/>
        </pc:sldMkLst>
      </pc:sldChg>
      <pc:sldChg chg="del">
        <pc:chgData name="FRANCISCO ADÃO ELOY JUNIOR" userId="ec5ac4ec-68f4-48bb-a4f1-9d67ae6bac78" providerId="ADAL" clId="{A7B3D71D-6FB3-C340-BED7-4022FC9ABFB1}" dt="2024-10-18T14:44:42.854" v="13" actId="2696"/>
        <pc:sldMkLst>
          <pc:docMk/>
          <pc:sldMk cId="4272916497" sldId="582"/>
        </pc:sldMkLst>
      </pc:sldChg>
      <pc:sldChg chg="delSp">
        <pc:chgData name="FRANCISCO ADÃO ELOY JUNIOR" userId="ec5ac4ec-68f4-48bb-a4f1-9d67ae6bac78" providerId="ADAL" clId="{A7B3D71D-6FB3-C340-BED7-4022FC9ABFB1}" dt="2024-10-18T22:54:16.397" v="111" actId="478"/>
        <pc:sldMkLst>
          <pc:docMk/>
          <pc:sldMk cId="2482089852" sldId="587"/>
        </pc:sldMkLst>
        <pc:spChg chg="del">
          <ac:chgData name="FRANCISCO ADÃO ELOY JUNIOR" userId="ec5ac4ec-68f4-48bb-a4f1-9d67ae6bac78" providerId="ADAL" clId="{A7B3D71D-6FB3-C340-BED7-4022FC9ABFB1}" dt="2024-10-18T22:54:16.397" v="111" actId="478"/>
          <ac:spMkLst>
            <pc:docMk/>
            <pc:sldMk cId="2482089852" sldId="587"/>
            <ac:spMk id="16" creationId="{8E17BCD2-A012-8DEA-D856-13A9BDB76A35}"/>
          </ac:spMkLst>
        </pc:spChg>
        <pc:spChg chg="del">
          <ac:chgData name="FRANCISCO ADÃO ELOY JUNIOR" userId="ec5ac4ec-68f4-48bb-a4f1-9d67ae6bac78" providerId="ADAL" clId="{A7B3D71D-6FB3-C340-BED7-4022FC9ABFB1}" dt="2024-10-18T22:54:12.759" v="110" actId="478"/>
          <ac:spMkLst>
            <pc:docMk/>
            <pc:sldMk cId="2482089852" sldId="587"/>
            <ac:spMk id="18" creationId="{5E7B5EAB-0DB5-6FE4-F98F-B877459C6F5B}"/>
          </ac:spMkLst>
        </pc:spChg>
      </pc:sldChg>
      <pc:sldChg chg="delSp">
        <pc:chgData name="FRANCISCO ADÃO ELOY JUNIOR" userId="ec5ac4ec-68f4-48bb-a4f1-9d67ae6bac78" providerId="ADAL" clId="{A7B3D71D-6FB3-C340-BED7-4022FC9ABFB1}" dt="2024-10-18T22:55:20.277" v="112" actId="478"/>
        <pc:sldMkLst>
          <pc:docMk/>
          <pc:sldMk cId="2110907657" sldId="588"/>
        </pc:sldMkLst>
        <pc:spChg chg="del">
          <ac:chgData name="FRANCISCO ADÃO ELOY JUNIOR" userId="ec5ac4ec-68f4-48bb-a4f1-9d67ae6bac78" providerId="ADAL" clId="{A7B3D71D-6FB3-C340-BED7-4022FC9ABFB1}" dt="2024-10-18T22:55:20.277" v="112" actId="478"/>
          <ac:spMkLst>
            <pc:docMk/>
            <pc:sldMk cId="2110907657" sldId="588"/>
            <ac:spMk id="18" creationId="{5E7B5EAB-0DB5-6FE4-F98F-B877459C6F5B}"/>
          </ac:spMkLst>
        </pc:spChg>
      </pc:sldChg>
      <pc:sldChg chg="delSp modSp">
        <pc:chgData name="FRANCISCO ADÃO ELOY JUNIOR" userId="ec5ac4ec-68f4-48bb-a4f1-9d67ae6bac78" providerId="ADAL" clId="{A7B3D71D-6FB3-C340-BED7-4022FC9ABFB1}" dt="2024-10-18T22:56:33.705" v="116" actId="478"/>
        <pc:sldMkLst>
          <pc:docMk/>
          <pc:sldMk cId="2820013797" sldId="589"/>
        </pc:sldMkLst>
        <pc:spChg chg="del mod">
          <ac:chgData name="FRANCISCO ADÃO ELOY JUNIOR" userId="ec5ac4ec-68f4-48bb-a4f1-9d67ae6bac78" providerId="ADAL" clId="{A7B3D71D-6FB3-C340-BED7-4022FC9ABFB1}" dt="2024-10-18T22:56:33.705" v="116" actId="478"/>
          <ac:spMkLst>
            <pc:docMk/>
            <pc:sldMk cId="2820013797" sldId="589"/>
            <ac:spMk id="14" creationId="{9C342A85-CB7A-556F-4600-0D52F374A61A}"/>
          </ac:spMkLst>
        </pc:spChg>
        <pc:spChg chg="del">
          <ac:chgData name="FRANCISCO ADÃO ELOY JUNIOR" userId="ec5ac4ec-68f4-48bb-a4f1-9d67ae6bac78" providerId="ADAL" clId="{A7B3D71D-6FB3-C340-BED7-4022FC9ABFB1}" dt="2024-10-18T22:56:30.195" v="115" actId="478"/>
          <ac:spMkLst>
            <pc:docMk/>
            <pc:sldMk cId="2820013797" sldId="589"/>
            <ac:spMk id="16" creationId="{8E17BCD2-A012-8DEA-D856-13A9BDB76A35}"/>
          </ac:spMkLst>
        </pc:spChg>
        <pc:spChg chg="del">
          <ac:chgData name="FRANCISCO ADÃO ELOY JUNIOR" userId="ec5ac4ec-68f4-48bb-a4f1-9d67ae6bac78" providerId="ADAL" clId="{A7B3D71D-6FB3-C340-BED7-4022FC9ABFB1}" dt="2024-10-18T22:56:20.577" v="113" actId="478"/>
          <ac:spMkLst>
            <pc:docMk/>
            <pc:sldMk cId="2820013797" sldId="589"/>
            <ac:spMk id="18" creationId="{5E7B5EAB-0DB5-6FE4-F98F-B877459C6F5B}"/>
          </ac:spMkLst>
        </pc:spChg>
      </pc:sldChg>
      <pc:sldChg chg="delSp modSp">
        <pc:chgData name="FRANCISCO ADÃO ELOY JUNIOR" userId="ec5ac4ec-68f4-48bb-a4f1-9d67ae6bac78" providerId="ADAL" clId="{A7B3D71D-6FB3-C340-BED7-4022FC9ABFB1}" dt="2024-10-18T22:57:23.014" v="117" actId="478"/>
        <pc:sldMkLst>
          <pc:docMk/>
          <pc:sldMk cId="2106920153" sldId="590"/>
        </pc:sldMkLst>
        <pc:spChg chg="mod">
          <ac:chgData name="FRANCISCO ADÃO ELOY JUNIOR" userId="ec5ac4ec-68f4-48bb-a4f1-9d67ae6bac78" providerId="ADAL" clId="{A7B3D71D-6FB3-C340-BED7-4022FC9ABFB1}" dt="2024-10-18T14:42:02.890" v="5" actId="20577"/>
          <ac:spMkLst>
            <pc:docMk/>
            <pc:sldMk cId="2106920153" sldId="590"/>
            <ac:spMk id="3" creationId="{8A771F29-2E39-6496-63A6-3B808B5E7A16}"/>
          </ac:spMkLst>
        </pc:spChg>
        <pc:spChg chg="mod">
          <ac:chgData name="FRANCISCO ADÃO ELOY JUNIOR" userId="ec5ac4ec-68f4-48bb-a4f1-9d67ae6bac78" providerId="ADAL" clId="{A7B3D71D-6FB3-C340-BED7-4022FC9ABFB1}" dt="2024-10-18T14:42:20.852" v="7"/>
          <ac:spMkLst>
            <pc:docMk/>
            <pc:sldMk cId="2106920153" sldId="590"/>
            <ac:spMk id="4" creationId="{65ACD8E5-D470-7163-F975-E2A5B9A4582C}"/>
          </ac:spMkLst>
        </pc:spChg>
        <pc:spChg chg="del">
          <ac:chgData name="FRANCISCO ADÃO ELOY JUNIOR" userId="ec5ac4ec-68f4-48bb-a4f1-9d67ae6bac78" providerId="ADAL" clId="{A7B3D71D-6FB3-C340-BED7-4022FC9ABFB1}" dt="2024-10-18T22:57:23.014" v="117" actId="478"/>
          <ac:spMkLst>
            <pc:docMk/>
            <pc:sldMk cId="2106920153" sldId="590"/>
            <ac:spMk id="18" creationId="{5E7B5EAB-0DB5-6FE4-F98F-B877459C6F5B}"/>
          </ac:spMkLst>
        </pc:spChg>
      </pc:sldChg>
      <pc:sldChg chg="delSp modSp add">
        <pc:chgData name="FRANCISCO ADÃO ELOY JUNIOR" userId="ec5ac4ec-68f4-48bb-a4f1-9d67ae6bac78" providerId="ADAL" clId="{A7B3D71D-6FB3-C340-BED7-4022FC9ABFB1}" dt="2024-10-18T22:58:00.496" v="120" actId="478"/>
        <pc:sldMkLst>
          <pc:docMk/>
          <pc:sldMk cId="2946665105" sldId="591"/>
        </pc:sldMkLst>
        <pc:spChg chg="mod">
          <ac:chgData name="FRANCISCO ADÃO ELOY JUNIOR" userId="ec5ac4ec-68f4-48bb-a4f1-9d67ae6bac78" providerId="ADAL" clId="{A7B3D71D-6FB3-C340-BED7-4022FC9ABFB1}" dt="2024-10-18T14:42:50.168" v="10"/>
          <ac:spMkLst>
            <pc:docMk/>
            <pc:sldMk cId="2946665105" sldId="591"/>
            <ac:spMk id="3" creationId="{8A771F29-2E39-6496-63A6-3B808B5E7A16}"/>
          </ac:spMkLst>
        </pc:spChg>
        <pc:spChg chg="mod">
          <ac:chgData name="FRANCISCO ADÃO ELOY JUNIOR" userId="ec5ac4ec-68f4-48bb-a4f1-9d67ae6bac78" providerId="ADAL" clId="{A7B3D71D-6FB3-C340-BED7-4022FC9ABFB1}" dt="2024-10-18T14:43:00.356" v="12"/>
          <ac:spMkLst>
            <pc:docMk/>
            <pc:sldMk cId="2946665105" sldId="591"/>
            <ac:spMk id="4" creationId="{65ACD8E5-D470-7163-F975-E2A5B9A4582C}"/>
          </ac:spMkLst>
        </pc:spChg>
        <pc:spChg chg="del">
          <ac:chgData name="FRANCISCO ADÃO ELOY JUNIOR" userId="ec5ac4ec-68f4-48bb-a4f1-9d67ae6bac78" providerId="ADAL" clId="{A7B3D71D-6FB3-C340-BED7-4022FC9ABFB1}" dt="2024-10-18T22:58:00.496" v="120" actId="478"/>
          <ac:spMkLst>
            <pc:docMk/>
            <pc:sldMk cId="2946665105" sldId="591"/>
            <ac:spMk id="16" creationId="{8E17BCD2-A012-8DEA-D856-13A9BDB76A35}"/>
          </ac:spMkLst>
        </pc:spChg>
        <pc:spChg chg="del mod">
          <ac:chgData name="FRANCISCO ADÃO ELOY JUNIOR" userId="ec5ac4ec-68f4-48bb-a4f1-9d67ae6bac78" providerId="ADAL" clId="{A7B3D71D-6FB3-C340-BED7-4022FC9ABFB1}" dt="2024-10-18T22:57:56.366" v="119" actId="478"/>
          <ac:spMkLst>
            <pc:docMk/>
            <pc:sldMk cId="2946665105" sldId="591"/>
            <ac:spMk id="18" creationId="{5E7B5EAB-0DB5-6FE4-F98F-B877459C6F5B}"/>
          </ac:spMkLst>
        </pc:spChg>
      </pc:sldChg>
      <pc:sldChg chg="addSp delSp modSp add">
        <pc:chgData name="FRANCISCO ADÃO ELOY JUNIOR" userId="ec5ac4ec-68f4-48bb-a4f1-9d67ae6bac78" providerId="ADAL" clId="{A7B3D71D-6FB3-C340-BED7-4022FC9ABFB1}" dt="2024-10-18T14:49:37.389" v="32" actId="1076"/>
        <pc:sldMkLst>
          <pc:docMk/>
          <pc:sldMk cId="500659077" sldId="592"/>
        </pc:sldMkLst>
        <pc:spChg chg="mod">
          <ac:chgData name="FRANCISCO ADÃO ELOY JUNIOR" userId="ec5ac4ec-68f4-48bb-a4f1-9d67ae6bac78" providerId="ADAL" clId="{A7B3D71D-6FB3-C340-BED7-4022FC9ABFB1}" dt="2024-10-18T14:49:28.878" v="30" actId="20577"/>
          <ac:spMkLst>
            <pc:docMk/>
            <pc:sldMk cId="500659077" sldId="592"/>
            <ac:spMk id="2" creationId="{026AD194-DB04-1D86-1821-9C2CB99A2892}"/>
          </ac:spMkLst>
        </pc:spChg>
        <pc:spChg chg="mod">
          <ac:chgData name="FRANCISCO ADÃO ELOY JUNIOR" userId="ec5ac4ec-68f4-48bb-a4f1-9d67ae6bac78" providerId="ADAL" clId="{A7B3D71D-6FB3-C340-BED7-4022FC9ABFB1}" dt="2024-10-18T14:49:04.964" v="24" actId="20577"/>
          <ac:spMkLst>
            <pc:docMk/>
            <pc:sldMk cId="500659077" sldId="592"/>
            <ac:spMk id="3" creationId="{8A771F29-2E39-6496-63A6-3B808B5E7A16}"/>
          </ac:spMkLst>
        </pc:spChg>
        <pc:spChg chg="del mod">
          <ac:chgData name="FRANCISCO ADÃO ELOY JUNIOR" userId="ec5ac4ec-68f4-48bb-a4f1-9d67ae6bac78" providerId="ADAL" clId="{A7B3D71D-6FB3-C340-BED7-4022FC9ABFB1}" dt="2024-10-18T14:48:18.276" v="20" actId="478"/>
          <ac:spMkLst>
            <pc:docMk/>
            <pc:sldMk cId="500659077" sldId="592"/>
            <ac:spMk id="4" creationId="{65ACD8E5-D470-7163-F975-E2A5B9A4582C}"/>
          </ac:spMkLst>
        </pc:spChg>
        <pc:spChg chg="add mod">
          <ac:chgData name="FRANCISCO ADÃO ELOY JUNIOR" userId="ec5ac4ec-68f4-48bb-a4f1-9d67ae6bac78" providerId="ADAL" clId="{A7B3D71D-6FB3-C340-BED7-4022FC9ABFB1}" dt="2024-10-18T14:48:18.276" v="20" actId="478"/>
          <ac:spMkLst>
            <pc:docMk/>
            <pc:sldMk cId="500659077" sldId="592"/>
            <ac:spMk id="6" creationId="{8D50867A-6FDF-BD46-A877-F6676499BC76}"/>
          </ac:spMkLst>
        </pc:spChg>
        <pc:spChg chg="add mod">
          <ac:chgData name="FRANCISCO ADÃO ELOY JUNIOR" userId="ec5ac4ec-68f4-48bb-a4f1-9d67ae6bac78" providerId="ADAL" clId="{A7B3D71D-6FB3-C340-BED7-4022FC9ABFB1}" dt="2024-10-18T14:49:13.250" v="26" actId="478"/>
          <ac:spMkLst>
            <pc:docMk/>
            <pc:sldMk cId="500659077" sldId="592"/>
            <ac:spMk id="9" creationId="{869F68FC-883E-0244-9150-803B4F4B2116}"/>
          </ac:spMkLst>
        </pc:spChg>
        <pc:picChg chg="add mod">
          <ac:chgData name="FRANCISCO ADÃO ELOY JUNIOR" userId="ec5ac4ec-68f4-48bb-a4f1-9d67ae6bac78" providerId="ADAL" clId="{A7B3D71D-6FB3-C340-BED7-4022FC9ABFB1}" dt="2024-10-18T14:49:37.389" v="32" actId="1076"/>
          <ac:picMkLst>
            <pc:docMk/>
            <pc:sldMk cId="500659077" sldId="592"/>
            <ac:picMk id="7" creationId="{2B9E5417-948B-EA40-A819-25980BAAF164}"/>
          </ac:picMkLst>
        </pc:picChg>
        <pc:picChg chg="del">
          <ac:chgData name="FRANCISCO ADÃO ELOY JUNIOR" userId="ec5ac4ec-68f4-48bb-a4f1-9d67ae6bac78" providerId="ADAL" clId="{A7B3D71D-6FB3-C340-BED7-4022FC9ABFB1}" dt="2024-10-18T14:49:13.250" v="26" actId="478"/>
          <ac:picMkLst>
            <pc:docMk/>
            <pc:sldMk cId="500659077" sldId="592"/>
            <ac:picMk id="11" creationId="{E016AEB5-E444-52D3-4CF7-D6E5FF312CAE}"/>
          </ac:picMkLst>
        </pc:picChg>
      </pc:sldChg>
      <pc:sldChg chg="add del">
        <pc:chgData name="FRANCISCO ADÃO ELOY JUNIOR" userId="ec5ac4ec-68f4-48bb-a4f1-9d67ae6bac78" providerId="ADAL" clId="{A7B3D71D-6FB3-C340-BED7-4022FC9ABFB1}" dt="2024-10-18T14:46:50.955" v="16"/>
        <pc:sldMkLst>
          <pc:docMk/>
          <pc:sldMk cId="730456028" sldId="593"/>
        </pc:sldMkLst>
      </pc:sldChg>
      <pc:sldChg chg="addSp delSp modSp add modTransition">
        <pc:chgData name="FRANCISCO ADÃO ELOY JUNIOR" userId="ec5ac4ec-68f4-48bb-a4f1-9d67ae6bac78" providerId="ADAL" clId="{A7B3D71D-6FB3-C340-BED7-4022FC9ABFB1}" dt="2024-10-18T18:12:52.708" v="81" actId="113"/>
        <pc:sldMkLst>
          <pc:docMk/>
          <pc:sldMk cId="2636892054" sldId="593"/>
        </pc:sldMkLst>
        <pc:spChg chg="del">
          <ac:chgData name="FRANCISCO ADÃO ELOY JUNIOR" userId="ec5ac4ec-68f4-48bb-a4f1-9d67ae6bac78" providerId="ADAL" clId="{A7B3D71D-6FB3-C340-BED7-4022FC9ABFB1}" dt="2024-10-18T18:08:57.793" v="36"/>
          <ac:spMkLst>
            <pc:docMk/>
            <pc:sldMk cId="2636892054" sldId="593"/>
            <ac:spMk id="2" creationId="{90B80CD0-98AC-7D49-B341-D7777A0EC54D}"/>
          </ac:spMkLst>
        </pc:spChg>
        <pc:spChg chg="del">
          <ac:chgData name="FRANCISCO ADÃO ELOY JUNIOR" userId="ec5ac4ec-68f4-48bb-a4f1-9d67ae6bac78" providerId="ADAL" clId="{A7B3D71D-6FB3-C340-BED7-4022FC9ABFB1}" dt="2024-10-18T18:08:57.793" v="36"/>
          <ac:spMkLst>
            <pc:docMk/>
            <pc:sldMk cId="2636892054" sldId="593"/>
            <ac:spMk id="3" creationId="{E80A94A5-0765-BE47-9891-78533B52E87C}"/>
          </ac:spMkLst>
        </pc:spChg>
        <pc:spChg chg="add mod">
          <ac:chgData name="FRANCISCO ADÃO ELOY JUNIOR" userId="ec5ac4ec-68f4-48bb-a4f1-9d67ae6bac78" providerId="ADAL" clId="{A7B3D71D-6FB3-C340-BED7-4022FC9ABFB1}" dt="2024-10-18T18:09:17.582" v="44" actId="20577"/>
          <ac:spMkLst>
            <pc:docMk/>
            <pc:sldMk cId="2636892054" sldId="593"/>
            <ac:spMk id="4" creationId="{2D99C9A0-A7ED-E044-A93F-EB7D4D0782A0}"/>
          </ac:spMkLst>
        </pc:spChg>
        <pc:spChg chg="add mod">
          <ac:chgData name="FRANCISCO ADÃO ELOY JUNIOR" userId="ec5ac4ec-68f4-48bb-a4f1-9d67ae6bac78" providerId="ADAL" clId="{A7B3D71D-6FB3-C340-BED7-4022FC9ABFB1}" dt="2024-10-18T18:10:14.900" v="65" actId="20577"/>
          <ac:spMkLst>
            <pc:docMk/>
            <pc:sldMk cId="2636892054" sldId="593"/>
            <ac:spMk id="5" creationId="{9B37755C-56D4-444C-AC77-2BB95651ED01}"/>
          </ac:spMkLst>
        </pc:spChg>
        <pc:spChg chg="add mod">
          <ac:chgData name="FRANCISCO ADÃO ELOY JUNIOR" userId="ec5ac4ec-68f4-48bb-a4f1-9d67ae6bac78" providerId="ADAL" clId="{A7B3D71D-6FB3-C340-BED7-4022FC9ABFB1}" dt="2024-10-18T18:12:52.708" v="81" actId="113"/>
          <ac:spMkLst>
            <pc:docMk/>
            <pc:sldMk cId="2636892054" sldId="593"/>
            <ac:spMk id="6" creationId="{7D40FFC5-ECC5-D840-B116-7E719C1DCD2D}"/>
          </ac:spMkLst>
        </pc:spChg>
        <pc:spChg chg="add mod">
          <ac:chgData name="FRANCISCO ADÃO ELOY JUNIOR" userId="ec5ac4ec-68f4-48bb-a4f1-9d67ae6bac78" providerId="ADAL" clId="{A7B3D71D-6FB3-C340-BED7-4022FC9ABFB1}" dt="2024-10-18T18:08:57.793" v="36"/>
          <ac:spMkLst>
            <pc:docMk/>
            <pc:sldMk cId="2636892054" sldId="593"/>
            <ac:spMk id="7" creationId="{F3EC808B-8A5C-9B4E-B782-60E51AA80EE0}"/>
          </ac:spMkLst>
        </pc:spChg>
        <pc:spChg chg="add mod">
          <ac:chgData name="FRANCISCO ADÃO ELOY JUNIOR" userId="ec5ac4ec-68f4-48bb-a4f1-9d67ae6bac78" providerId="ADAL" clId="{A7B3D71D-6FB3-C340-BED7-4022FC9ABFB1}" dt="2024-10-18T18:08:57.793" v="36"/>
          <ac:spMkLst>
            <pc:docMk/>
            <pc:sldMk cId="2636892054" sldId="593"/>
            <ac:spMk id="8" creationId="{FA760F2D-7294-2441-8A59-25B34A5695F0}"/>
          </ac:spMkLst>
        </pc:spChg>
        <pc:spChg chg="add mod">
          <ac:chgData name="FRANCISCO ADÃO ELOY JUNIOR" userId="ec5ac4ec-68f4-48bb-a4f1-9d67ae6bac78" providerId="ADAL" clId="{A7B3D71D-6FB3-C340-BED7-4022FC9ABFB1}" dt="2024-10-18T18:08:57.793" v="36"/>
          <ac:spMkLst>
            <pc:docMk/>
            <pc:sldMk cId="2636892054" sldId="593"/>
            <ac:spMk id="9" creationId="{BECA7186-961A-E241-B746-973DEE31FF84}"/>
          </ac:spMkLst>
        </pc:spChg>
        <pc:spChg chg="add mod">
          <ac:chgData name="FRANCISCO ADÃO ELOY JUNIOR" userId="ec5ac4ec-68f4-48bb-a4f1-9d67ae6bac78" providerId="ADAL" clId="{A7B3D71D-6FB3-C340-BED7-4022FC9ABFB1}" dt="2024-10-18T18:08:57.793" v="36"/>
          <ac:spMkLst>
            <pc:docMk/>
            <pc:sldMk cId="2636892054" sldId="593"/>
            <ac:spMk id="10" creationId="{F0AEFBF9-6BE8-CF43-BE27-EFAF35A06938}"/>
          </ac:spMkLst>
        </pc:spChg>
        <pc:spChg chg="add mod">
          <ac:chgData name="FRANCISCO ADÃO ELOY JUNIOR" userId="ec5ac4ec-68f4-48bb-a4f1-9d67ae6bac78" providerId="ADAL" clId="{A7B3D71D-6FB3-C340-BED7-4022FC9ABFB1}" dt="2024-10-18T18:08:57.793" v="36"/>
          <ac:spMkLst>
            <pc:docMk/>
            <pc:sldMk cId="2636892054" sldId="593"/>
            <ac:spMk id="11" creationId="{8C32F574-62F1-E443-ADCE-CCA2264653CC}"/>
          </ac:spMkLst>
        </pc:spChg>
        <pc:spChg chg="add mod">
          <ac:chgData name="FRANCISCO ADÃO ELOY JUNIOR" userId="ec5ac4ec-68f4-48bb-a4f1-9d67ae6bac78" providerId="ADAL" clId="{A7B3D71D-6FB3-C340-BED7-4022FC9ABFB1}" dt="2024-10-18T18:08:57.793" v="36"/>
          <ac:spMkLst>
            <pc:docMk/>
            <pc:sldMk cId="2636892054" sldId="593"/>
            <ac:spMk id="12" creationId="{B071104A-E946-5845-99FF-0C9CF7E55C64}"/>
          </ac:spMkLst>
        </pc:spChg>
      </pc:sldChg>
      <pc:sldChg chg="addSp delSp modSp add">
        <pc:chgData name="FRANCISCO ADÃO ELOY JUNIOR" userId="ec5ac4ec-68f4-48bb-a4f1-9d67ae6bac78" providerId="ADAL" clId="{A7B3D71D-6FB3-C340-BED7-4022FC9ABFB1}" dt="2024-10-18T18:13:01.776" v="82" actId="113"/>
        <pc:sldMkLst>
          <pc:docMk/>
          <pc:sldMk cId="1878505176" sldId="594"/>
        </pc:sldMkLst>
        <pc:spChg chg="add del">
          <ac:chgData name="FRANCISCO ADÃO ELOY JUNIOR" userId="ec5ac4ec-68f4-48bb-a4f1-9d67ae6bac78" providerId="ADAL" clId="{A7B3D71D-6FB3-C340-BED7-4022FC9ABFB1}" dt="2024-10-18T18:12:18.780" v="73"/>
          <ac:spMkLst>
            <pc:docMk/>
            <pc:sldMk cId="1878505176" sldId="594"/>
            <ac:spMk id="2" creationId="{1AE3AF25-4AEF-3F45-8281-F2356A7C93DF}"/>
          </ac:spMkLst>
        </pc:spChg>
        <pc:spChg chg="add mod">
          <ac:chgData name="FRANCISCO ADÃO ELOY JUNIOR" userId="ec5ac4ec-68f4-48bb-a4f1-9d67ae6bac78" providerId="ADAL" clId="{A7B3D71D-6FB3-C340-BED7-4022FC9ABFB1}" dt="2024-10-18T18:13:01.776" v="82" actId="113"/>
          <ac:spMkLst>
            <pc:docMk/>
            <pc:sldMk cId="1878505176" sldId="594"/>
            <ac:spMk id="3" creationId="{F5084A14-0507-3F44-9708-AAB52C688061}"/>
          </ac:spMkLst>
        </pc:spChg>
        <pc:spChg chg="mod">
          <ac:chgData name="FRANCISCO ADÃO ELOY JUNIOR" userId="ec5ac4ec-68f4-48bb-a4f1-9d67ae6bac78" providerId="ADAL" clId="{A7B3D71D-6FB3-C340-BED7-4022FC9ABFB1}" dt="2024-10-18T18:09:24.920" v="51" actId="20577"/>
          <ac:spMkLst>
            <pc:docMk/>
            <pc:sldMk cId="1878505176" sldId="594"/>
            <ac:spMk id="4" creationId="{2D99C9A0-A7ED-E044-A93F-EB7D4D0782A0}"/>
          </ac:spMkLst>
        </pc:spChg>
        <pc:spChg chg="mod">
          <ac:chgData name="FRANCISCO ADÃO ELOY JUNIOR" userId="ec5ac4ec-68f4-48bb-a4f1-9d67ae6bac78" providerId="ADAL" clId="{A7B3D71D-6FB3-C340-BED7-4022FC9ABFB1}" dt="2024-10-18T18:11:57.447" v="70"/>
          <ac:spMkLst>
            <pc:docMk/>
            <pc:sldMk cId="1878505176" sldId="594"/>
            <ac:spMk id="5" creationId="{9B37755C-56D4-444C-AC77-2BB95651ED01}"/>
          </ac:spMkLst>
        </pc:spChg>
        <pc:spChg chg="mod">
          <ac:chgData name="FRANCISCO ADÃO ELOY JUNIOR" userId="ec5ac4ec-68f4-48bb-a4f1-9d67ae6bac78" providerId="ADAL" clId="{A7B3D71D-6FB3-C340-BED7-4022FC9ABFB1}" dt="2024-10-18T18:12:20.757" v="74"/>
          <ac:spMkLst>
            <pc:docMk/>
            <pc:sldMk cId="1878505176" sldId="594"/>
            <ac:spMk id="6" creationId="{7D40FFC5-ECC5-D840-B116-7E719C1DCD2D}"/>
          </ac:spMkLst>
        </pc:spChg>
      </pc:sldChg>
      <pc:sldChg chg="modSp add">
        <pc:chgData name="FRANCISCO ADÃO ELOY JUNIOR" userId="ec5ac4ec-68f4-48bb-a4f1-9d67ae6bac78" providerId="ADAL" clId="{A7B3D71D-6FB3-C340-BED7-4022FC9ABFB1}" dt="2024-10-18T18:14:49.087" v="86"/>
        <pc:sldMkLst>
          <pc:docMk/>
          <pc:sldMk cId="737681653" sldId="595"/>
        </pc:sldMkLst>
        <pc:spChg chg="mod">
          <ac:chgData name="FRANCISCO ADÃO ELOY JUNIOR" userId="ec5ac4ec-68f4-48bb-a4f1-9d67ae6bac78" providerId="ADAL" clId="{A7B3D71D-6FB3-C340-BED7-4022FC9ABFB1}" dt="2024-10-18T18:09:32.695" v="60" actId="20577"/>
          <ac:spMkLst>
            <pc:docMk/>
            <pc:sldMk cId="737681653" sldId="595"/>
            <ac:spMk id="4" creationId="{2D99C9A0-A7ED-E044-A93F-EB7D4D0782A0}"/>
          </ac:spMkLst>
        </pc:spChg>
        <pc:spChg chg="mod">
          <ac:chgData name="FRANCISCO ADÃO ELOY JUNIOR" userId="ec5ac4ec-68f4-48bb-a4f1-9d67ae6bac78" providerId="ADAL" clId="{A7B3D71D-6FB3-C340-BED7-4022FC9ABFB1}" dt="2024-10-18T18:14:49.087" v="86"/>
          <ac:spMkLst>
            <pc:docMk/>
            <pc:sldMk cId="737681653" sldId="595"/>
            <ac:spMk id="5" creationId="{9B37755C-56D4-444C-AC77-2BB95651ED01}"/>
          </ac:spMkLst>
        </pc:spChg>
        <pc:spChg chg="mod">
          <ac:chgData name="FRANCISCO ADÃO ELOY JUNIOR" userId="ec5ac4ec-68f4-48bb-a4f1-9d67ae6bac78" providerId="ADAL" clId="{A7B3D71D-6FB3-C340-BED7-4022FC9ABFB1}" dt="2024-10-18T18:13:48.529" v="84"/>
          <ac:spMkLst>
            <pc:docMk/>
            <pc:sldMk cId="737681653" sldId="595"/>
            <ac:spMk id="6" creationId="{7D40FFC5-ECC5-D840-B116-7E719C1DCD2D}"/>
          </ac:spMkLst>
        </pc:spChg>
      </pc:sldChg>
    </pc:docChg>
  </pc:docChgLst>
  <pc:docChgLst>
    <pc:chgData name="FRANCISCO ADÃO ELOY JUNIOR" userId="S::francisco.eloy@fatec.sp.gov.br::ec5ac4ec-68f4-48bb-a4f1-9d67ae6bac78" providerId="AD" clId="Web-{3291A175-2B73-2487-8E54-4E34BABA85CE}"/>
    <pc:docChg chg="addSld delSld modSld sldOrd addSection modSection">
      <pc:chgData name="FRANCISCO ADÃO ELOY JUNIOR" userId="S::francisco.eloy@fatec.sp.gov.br::ec5ac4ec-68f4-48bb-a4f1-9d67ae6bac78" providerId="AD" clId="Web-{3291A175-2B73-2487-8E54-4E34BABA85CE}" dt="2024-10-18T01:23:22.787" v="148"/>
      <pc:docMkLst>
        <pc:docMk/>
      </pc:docMkLst>
      <pc:sldChg chg="ord">
        <pc:chgData name="FRANCISCO ADÃO ELOY JUNIOR" userId="S::francisco.eloy@fatec.sp.gov.br::ec5ac4ec-68f4-48bb-a4f1-9d67ae6bac78" providerId="AD" clId="Web-{3291A175-2B73-2487-8E54-4E34BABA85CE}" dt="2024-10-18T01:06:15.292" v="105"/>
        <pc:sldMkLst>
          <pc:docMk/>
          <pc:sldMk cId="337310482" sldId="267"/>
        </pc:sldMkLst>
      </pc:sldChg>
      <pc:sldChg chg="del">
        <pc:chgData name="FRANCISCO ADÃO ELOY JUNIOR" userId="S::francisco.eloy@fatec.sp.gov.br::ec5ac4ec-68f4-48bb-a4f1-9d67ae6bac78" providerId="AD" clId="Web-{3291A175-2B73-2487-8E54-4E34BABA85CE}" dt="2024-10-18T01:03:29.520" v="16"/>
        <pc:sldMkLst>
          <pc:docMk/>
          <pc:sldMk cId="361287484" sldId="544"/>
        </pc:sldMkLst>
      </pc:sldChg>
      <pc:sldChg chg="del">
        <pc:chgData name="FRANCISCO ADÃO ELOY JUNIOR" userId="S::francisco.eloy@fatec.sp.gov.br::ec5ac4ec-68f4-48bb-a4f1-9d67ae6bac78" providerId="AD" clId="Web-{3291A175-2B73-2487-8E54-4E34BABA85CE}" dt="2024-10-18T01:02:33.268" v="12"/>
        <pc:sldMkLst>
          <pc:docMk/>
          <pc:sldMk cId="352897269" sldId="561"/>
        </pc:sldMkLst>
      </pc:sldChg>
      <pc:sldChg chg="modSp del">
        <pc:chgData name="FRANCISCO ADÃO ELOY JUNIOR" userId="S::francisco.eloy@fatec.sp.gov.br::ec5ac4ec-68f4-48bb-a4f1-9d67ae6bac78" providerId="AD" clId="Web-{3291A175-2B73-2487-8E54-4E34BABA85CE}" dt="2024-10-18T01:03:40.380" v="18"/>
        <pc:sldMkLst>
          <pc:docMk/>
          <pc:sldMk cId="3114829842" sldId="563"/>
        </pc:sldMkLst>
        <pc:spChg chg="mod">
          <ac:chgData name="FRANCISCO ADÃO ELOY JUNIOR" userId="S::francisco.eloy@fatec.sp.gov.br::ec5ac4ec-68f4-48bb-a4f1-9d67ae6bac78" providerId="AD" clId="Web-{3291A175-2B73-2487-8E54-4E34BABA85CE}" dt="2024-10-18T01:02:08.579" v="11" actId="20577"/>
          <ac:spMkLst>
            <pc:docMk/>
            <pc:sldMk cId="3114829842" sldId="563"/>
            <ac:spMk id="8" creationId="{4AC68884-CBBE-BACC-E4BA-812E47DED7F1}"/>
          </ac:spMkLst>
        </pc:spChg>
      </pc:sldChg>
      <pc:sldChg chg="del">
        <pc:chgData name="FRANCISCO ADÃO ELOY JUNIOR" userId="S::francisco.eloy@fatec.sp.gov.br::ec5ac4ec-68f4-48bb-a4f1-9d67ae6bac78" providerId="AD" clId="Web-{3291A175-2B73-2487-8E54-4E34BABA85CE}" dt="2024-10-18T01:03:40.380" v="19"/>
        <pc:sldMkLst>
          <pc:docMk/>
          <pc:sldMk cId="2825702775" sldId="564"/>
        </pc:sldMkLst>
      </pc:sldChg>
      <pc:sldChg chg="del">
        <pc:chgData name="FRANCISCO ADÃO ELOY JUNIOR" userId="S::francisco.eloy@fatec.sp.gov.br::ec5ac4ec-68f4-48bb-a4f1-9d67ae6bac78" providerId="AD" clId="Web-{3291A175-2B73-2487-8E54-4E34BABA85CE}" dt="2024-10-18T01:03:40.380" v="17"/>
        <pc:sldMkLst>
          <pc:docMk/>
          <pc:sldMk cId="122047827" sldId="565"/>
        </pc:sldMkLst>
      </pc:sldChg>
      <pc:sldChg chg="del">
        <pc:chgData name="FRANCISCO ADÃO ELOY JUNIOR" userId="S::francisco.eloy@fatec.sp.gov.br::ec5ac4ec-68f4-48bb-a4f1-9d67ae6bac78" providerId="AD" clId="Web-{3291A175-2B73-2487-8E54-4E34BABA85CE}" dt="2024-10-18T00:49:42.438" v="4"/>
        <pc:sldMkLst>
          <pc:docMk/>
          <pc:sldMk cId="3114497715" sldId="566"/>
        </pc:sldMkLst>
      </pc:sldChg>
      <pc:sldChg chg="modSp del">
        <pc:chgData name="FRANCISCO ADÃO ELOY JUNIOR" userId="S::francisco.eloy@fatec.sp.gov.br::ec5ac4ec-68f4-48bb-a4f1-9d67ae6bac78" providerId="AD" clId="Web-{3291A175-2B73-2487-8E54-4E34BABA85CE}" dt="2024-10-18T00:59:53.760" v="10"/>
        <pc:sldMkLst>
          <pc:docMk/>
          <pc:sldMk cId="3029920666" sldId="567"/>
        </pc:sldMkLst>
        <pc:picChg chg="mod">
          <ac:chgData name="FRANCISCO ADÃO ELOY JUNIOR" userId="S::francisco.eloy@fatec.sp.gov.br::ec5ac4ec-68f4-48bb-a4f1-9d67ae6bac78" providerId="AD" clId="Web-{3291A175-2B73-2487-8E54-4E34BABA85CE}" dt="2024-10-18T00:49:33.563" v="3" actId="1076"/>
          <ac:picMkLst>
            <pc:docMk/>
            <pc:sldMk cId="3029920666" sldId="567"/>
            <ac:picMk id="13" creationId="{1817FBBD-071D-3A64-35F8-EFD803CBF246}"/>
          </ac:picMkLst>
        </pc:picChg>
      </pc:sldChg>
      <pc:sldChg chg="addSp delSp modSp new">
        <pc:chgData name="FRANCISCO ADÃO ELOY JUNIOR" userId="S::francisco.eloy@fatec.sp.gov.br::ec5ac4ec-68f4-48bb-a4f1-9d67ae6bac78" providerId="AD" clId="Web-{3291A175-2B73-2487-8E54-4E34BABA85CE}" dt="2024-10-18T00:59:42.915" v="9" actId="1076"/>
        <pc:sldMkLst>
          <pc:docMk/>
          <pc:sldMk cId="1208643563" sldId="568"/>
        </pc:sldMkLst>
        <pc:spChg chg="del">
          <ac:chgData name="FRANCISCO ADÃO ELOY JUNIOR" userId="S::francisco.eloy@fatec.sp.gov.br::ec5ac4ec-68f4-48bb-a4f1-9d67ae6bac78" providerId="AD" clId="Web-{3291A175-2B73-2487-8E54-4E34BABA85CE}" dt="2024-10-18T00:59:23.993" v="6"/>
          <ac:spMkLst>
            <pc:docMk/>
            <pc:sldMk cId="1208643563" sldId="568"/>
            <ac:spMk id="9" creationId="{CE1FEF71-593B-B2B8-825A-B83FF9126C85}"/>
          </ac:spMkLst>
        </pc:spChg>
        <pc:picChg chg="add mod ord">
          <ac:chgData name="FRANCISCO ADÃO ELOY JUNIOR" userId="S::francisco.eloy@fatec.sp.gov.br::ec5ac4ec-68f4-48bb-a4f1-9d67ae6bac78" providerId="AD" clId="Web-{3291A175-2B73-2487-8E54-4E34BABA85CE}" dt="2024-10-18T00:59:42.915" v="9" actId="1076"/>
          <ac:picMkLst>
            <pc:docMk/>
            <pc:sldMk cId="1208643563" sldId="568"/>
            <ac:picMk id="10" creationId="{69FF9C77-F03A-CF0E-BDC7-FE69B0FC8E15}"/>
          </ac:picMkLst>
        </pc:picChg>
      </pc:sldChg>
      <pc:sldChg chg="add replId">
        <pc:chgData name="FRANCISCO ADÃO ELOY JUNIOR" userId="S::francisco.eloy@fatec.sp.gov.br::ec5ac4ec-68f4-48bb-a4f1-9d67ae6bac78" providerId="AD" clId="Web-{3291A175-2B73-2487-8E54-4E34BABA85CE}" dt="2024-10-18T01:02:45.596" v="13"/>
        <pc:sldMkLst>
          <pc:docMk/>
          <pc:sldMk cId="953671235" sldId="569"/>
        </pc:sldMkLst>
      </pc:sldChg>
      <pc:sldChg chg="add replId">
        <pc:chgData name="FRANCISCO ADÃO ELOY JUNIOR" userId="S::francisco.eloy@fatec.sp.gov.br::ec5ac4ec-68f4-48bb-a4f1-9d67ae6bac78" providerId="AD" clId="Web-{3291A175-2B73-2487-8E54-4E34BABA85CE}" dt="2024-10-18T01:02:45.643" v="14"/>
        <pc:sldMkLst>
          <pc:docMk/>
          <pc:sldMk cId="1452293918" sldId="570"/>
        </pc:sldMkLst>
      </pc:sldChg>
      <pc:sldChg chg="add replId">
        <pc:chgData name="FRANCISCO ADÃO ELOY JUNIOR" userId="S::francisco.eloy@fatec.sp.gov.br::ec5ac4ec-68f4-48bb-a4f1-9d67ae6bac78" providerId="AD" clId="Web-{3291A175-2B73-2487-8E54-4E34BABA85CE}" dt="2024-10-18T01:02:45.690" v="15"/>
        <pc:sldMkLst>
          <pc:docMk/>
          <pc:sldMk cId="3896871422" sldId="571"/>
        </pc:sldMkLst>
      </pc:sldChg>
      <pc:sldChg chg="addSp delSp modSp add del">
        <pc:chgData name="FRANCISCO ADÃO ELOY JUNIOR" userId="S::francisco.eloy@fatec.sp.gov.br::ec5ac4ec-68f4-48bb-a4f1-9d67ae6bac78" providerId="AD" clId="Web-{3291A175-2B73-2487-8E54-4E34BABA85CE}" dt="2024-10-18T01:05:29.712" v="103"/>
        <pc:sldMkLst>
          <pc:docMk/>
          <pc:sldMk cId="2046471546" sldId="572"/>
        </pc:sldMkLst>
        <pc:spChg chg="mod">
          <ac:chgData name="FRANCISCO ADÃO ELOY JUNIOR" userId="S::francisco.eloy@fatec.sp.gov.br::ec5ac4ec-68f4-48bb-a4f1-9d67ae6bac78" providerId="AD" clId="Web-{3291A175-2B73-2487-8E54-4E34BABA85CE}" dt="2024-10-18T01:04:43.898" v="26"/>
          <ac:spMkLst>
            <pc:docMk/>
            <pc:sldMk cId="2046471546" sldId="572"/>
            <ac:spMk id="2" creationId="{B885A6AA-D81C-6E01-58E6-D7ED9233D9A6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43.913" v="27"/>
          <ac:spMkLst>
            <pc:docMk/>
            <pc:sldMk cId="2046471546" sldId="572"/>
            <ac:spMk id="3" creationId="{E81B5D12-45B6-A823-90B1-7B0C230D9815}"/>
          </ac:spMkLst>
        </pc:spChg>
        <pc:spChg chg="del">
          <ac:chgData name="FRANCISCO ADÃO ELOY JUNIOR" userId="S::francisco.eloy@fatec.sp.gov.br::ec5ac4ec-68f4-48bb-a4f1-9d67ae6bac78" providerId="AD" clId="Web-{3291A175-2B73-2487-8E54-4E34BABA85CE}" dt="2024-10-18T01:04:44.851" v="28"/>
          <ac:spMkLst>
            <pc:docMk/>
            <pc:sldMk cId="2046471546" sldId="572"/>
            <ac:spMk id="4" creationId="{BC324002-1736-1E13-55F0-2502099F5DF0}"/>
          </ac:spMkLst>
        </pc:spChg>
        <pc:picChg chg="add mod ord">
          <ac:chgData name="FRANCISCO ADÃO ELOY JUNIOR" userId="S::francisco.eloy@fatec.sp.gov.br::ec5ac4ec-68f4-48bb-a4f1-9d67ae6bac78" providerId="AD" clId="Web-{3291A175-2B73-2487-8E54-4E34BABA85CE}" dt="2024-10-18T01:04:44.851" v="28"/>
          <ac:picMkLst>
            <pc:docMk/>
            <pc:sldMk cId="2046471546" sldId="572"/>
            <ac:picMk id="5" creationId="{3FDAC9CA-973F-A731-C959-010A630A8455}"/>
          </ac:picMkLst>
        </pc:picChg>
      </pc:sldChg>
      <pc:sldChg chg="addSp delSp modSp new">
        <pc:chgData name="FRANCISCO ADÃO ELOY JUNIOR" userId="S::francisco.eloy@fatec.sp.gov.br::ec5ac4ec-68f4-48bb-a4f1-9d67ae6bac78" providerId="AD" clId="Web-{3291A175-2B73-2487-8E54-4E34BABA85CE}" dt="2024-10-18T01:05:11.743" v="102"/>
        <pc:sldMkLst>
          <pc:docMk/>
          <pc:sldMk cId="784459512" sldId="573"/>
        </pc:sldMkLst>
        <pc:spChg chg="mod">
          <ac:chgData name="FRANCISCO ADÃO ELOY JUNIOR" userId="S::francisco.eloy@fatec.sp.gov.br::ec5ac4ec-68f4-48bb-a4f1-9d67ae6bac78" providerId="AD" clId="Web-{3291A175-2B73-2487-8E54-4E34BABA85CE}" dt="2024-10-18T01:04:52.820" v="72"/>
          <ac:spMkLst>
            <pc:docMk/>
            <pc:sldMk cId="784459512" sldId="573"/>
            <ac:spMk id="2" creationId="{A011364F-220D-C4BF-3DD6-1E26BA548FE2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52.836" v="74"/>
          <ac:spMkLst>
            <pc:docMk/>
            <pc:sldMk cId="784459512" sldId="573"/>
            <ac:spMk id="3" creationId="{ED235BC1-89CD-E3A4-EB2F-FA18ACD57FD3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52.851" v="76"/>
          <ac:spMkLst>
            <pc:docMk/>
            <pc:sldMk cId="784459512" sldId="573"/>
            <ac:spMk id="4" creationId="{655FF798-D33B-8DD4-A058-A10523CA9D16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52.851" v="77"/>
          <ac:spMkLst>
            <pc:docMk/>
            <pc:sldMk cId="784459512" sldId="573"/>
            <ac:spMk id="5" creationId="{AF0520F3-4FD9-1124-ED05-E3180A6EEB03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52.867" v="79"/>
          <ac:spMkLst>
            <pc:docMk/>
            <pc:sldMk cId="784459512" sldId="573"/>
            <ac:spMk id="6" creationId="{08FD1F1B-11B5-7912-2C8E-0D2FBA56E14B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52.867" v="80"/>
          <ac:spMkLst>
            <pc:docMk/>
            <pc:sldMk cId="784459512" sldId="573"/>
            <ac:spMk id="7" creationId="{43C5E6BC-B02E-A3F7-97E7-38741A082A9B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52.882" v="82"/>
          <ac:spMkLst>
            <pc:docMk/>
            <pc:sldMk cId="784459512" sldId="573"/>
            <ac:spMk id="8" creationId="{DB199CE8-8344-6169-B2ED-D34789C795FB}"/>
          </ac:spMkLst>
        </pc:spChg>
        <pc:spChg chg="del">
          <ac:chgData name="FRANCISCO ADÃO ELOY JUNIOR" userId="S::francisco.eloy@fatec.sp.gov.br::ec5ac4ec-68f4-48bb-a4f1-9d67ae6bac78" providerId="AD" clId="Web-{3291A175-2B73-2487-8E54-4E34BABA85CE}" dt="2024-10-18T01:05:11.743" v="102"/>
          <ac:spMkLst>
            <pc:docMk/>
            <pc:sldMk cId="784459512" sldId="573"/>
            <ac:spMk id="9" creationId="{6A1F22C5-3A05-519E-B9CC-3F7646D185CF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52.820" v="73"/>
          <ac:spMkLst>
            <pc:docMk/>
            <pc:sldMk cId="784459512" sldId="573"/>
            <ac:spMk id="10" creationId="{56F2555C-26A4-62E7-046B-31BF94876FF1}"/>
          </ac:spMkLst>
        </pc:spChg>
        <pc:picChg chg="add mod ord">
          <ac:chgData name="FRANCISCO ADÃO ELOY JUNIOR" userId="S::francisco.eloy@fatec.sp.gov.br::ec5ac4ec-68f4-48bb-a4f1-9d67ae6bac78" providerId="AD" clId="Web-{3291A175-2B73-2487-8E54-4E34BABA85CE}" dt="2024-10-18T01:05:11.743" v="102"/>
          <ac:picMkLst>
            <pc:docMk/>
            <pc:sldMk cId="784459512" sldId="573"/>
            <ac:picMk id="11" creationId="{9DEC5F2A-E411-5F94-792F-7CAE2410B824}"/>
          </ac:picMkLst>
        </pc:picChg>
      </pc:sldChg>
      <pc:sldChg chg="addSp delSp modSp new">
        <pc:chgData name="FRANCISCO ADÃO ELOY JUNIOR" userId="S::francisco.eloy@fatec.sp.gov.br::ec5ac4ec-68f4-48bb-a4f1-9d67ae6bac78" providerId="AD" clId="Web-{3291A175-2B73-2487-8E54-4E34BABA85CE}" dt="2024-10-18T01:05:08.539" v="101"/>
        <pc:sldMkLst>
          <pc:docMk/>
          <pc:sldMk cId="1433428905" sldId="574"/>
        </pc:sldMkLst>
        <pc:spChg chg="mod">
          <ac:chgData name="FRANCISCO ADÃO ELOY JUNIOR" userId="S::francisco.eloy@fatec.sp.gov.br::ec5ac4ec-68f4-48bb-a4f1-9d67ae6bac78" providerId="AD" clId="Web-{3291A175-2B73-2487-8E54-4E34BABA85CE}" dt="2024-10-18T01:04:52.054" v="62"/>
          <ac:spMkLst>
            <pc:docMk/>
            <pc:sldMk cId="1433428905" sldId="574"/>
            <ac:spMk id="2" creationId="{69868DE8-3886-5EAE-BCCF-913EB9506611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52.054" v="63"/>
          <ac:spMkLst>
            <pc:docMk/>
            <pc:sldMk cId="1433428905" sldId="574"/>
            <ac:spMk id="3" creationId="{3B7D4E47-07AD-6F32-08EF-CD76E28FFFA7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52.070" v="65"/>
          <ac:spMkLst>
            <pc:docMk/>
            <pc:sldMk cId="1433428905" sldId="574"/>
            <ac:spMk id="4" creationId="{4168F5F4-F55C-0F2E-4CD6-D48A76E03FED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52.070" v="66"/>
          <ac:spMkLst>
            <pc:docMk/>
            <pc:sldMk cId="1433428905" sldId="574"/>
            <ac:spMk id="5" creationId="{1937AC17-659C-8A31-9463-241CC7BEF4D0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52.086" v="68"/>
          <ac:spMkLst>
            <pc:docMk/>
            <pc:sldMk cId="1433428905" sldId="574"/>
            <ac:spMk id="6" creationId="{A0C80C43-6AE1-653C-BE75-EC9801C9FE78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52.086" v="69"/>
          <ac:spMkLst>
            <pc:docMk/>
            <pc:sldMk cId="1433428905" sldId="574"/>
            <ac:spMk id="7" creationId="{71076E89-90C3-C50F-D1E7-9282CF5AE1E3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52.101" v="71"/>
          <ac:spMkLst>
            <pc:docMk/>
            <pc:sldMk cId="1433428905" sldId="574"/>
            <ac:spMk id="8" creationId="{A8D538E8-08D1-BBC8-8683-B155D6FA9AFC}"/>
          </ac:spMkLst>
        </pc:spChg>
        <pc:spChg chg="del">
          <ac:chgData name="FRANCISCO ADÃO ELOY JUNIOR" userId="S::francisco.eloy@fatec.sp.gov.br::ec5ac4ec-68f4-48bb-a4f1-9d67ae6bac78" providerId="AD" clId="Web-{3291A175-2B73-2487-8E54-4E34BABA85CE}" dt="2024-10-18T01:05:08.539" v="101"/>
          <ac:spMkLst>
            <pc:docMk/>
            <pc:sldMk cId="1433428905" sldId="574"/>
            <ac:spMk id="9" creationId="{87F4BB27-706C-1083-F014-2C7A7B29E5B6}"/>
          </ac:spMkLst>
        </pc:spChg>
        <pc:picChg chg="add mod ord">
          <ac:chgData name="FRANCISCO ADÃO ELOY JUNIOR" userId="S::francisco.eloy@fatec.sp.gov.br::ec5ac4ec-68f4-48bb-a4f1-9d67ae6bac78" providerId="AD" clId="Web-{3291A175-2B73-2487-8E54-4E34BABA85CE}" dt="2024-10-18T01:05:08.539" v="101"/>
          <ac:picMkLst>
            <pc:docMk/>
            <pc:sldMk cId="1433428905" sldId="574"/>
            <ac:picMk id="10" creationId="{58BFE4AB-D179-EFD1-5292-502770BFDD54}"/>
          </ac:picMkLst>
        </pc:picChg>
      </pc:sldChg>
      <pc:sldChg chg="addSp delSp modSp new">
        <pc:chgData name="FRANCISCO ADÃO ELOY JUNIOR" userId="S::francisco.eloy@fatec.sp.gov.br::ec5ac4ec-68f4-48bb-a4f1-9d67ae6bac78" providerId="AD" clId="Web-{3291A175-2B73-2487-8E54-4E34BABA85CE}" dt="2024-10-18T01:05:05.633" v="100"/>
        <pc:sldMkLst>
          <pc:docMk/>
          <pc:sldMk cId="1069957723" sldId="575"/>
        </pc:sldMkLst>
        <pc:spChg chg="mod">
          <ac:chgData name="FRANCISCO ADÃO ELOY JUNIOR" userId="S::francisco.eloy@fatec.sp.gov.br::ec5ac4ec-68f4-48bb-a4f1-9d67ae6bac78" providerId="AD" clId="Web-{3291A175-2B73-2487-8E54-4E34BABA85CE}" dt="2024-10-18T01:04:50.945" v="51"/>
          <ac:spMkLst>
            <pc:docMk/>
            <pc:sldMk cId="1069957723" sldId="575"/>
            <ac:spMk id="2" creationId="{026AD194-DB04-1D86-1821-9C2CB99A2892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50.961" v="53"/>
          <ac:spMkLst>
            <pc:docMk/>
            <pc:sldMk cId="1069957723" sldId="575"/>
            <ac:spMk id="3" creationId="{8A771F29-2E39-6496-63A6-3B808B5E7A16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50.961" v="55"/>
          <ac:spMkLst>
            <pc:docMk/>
            <pc:sldMk cId="1069957723" sldId="575"/>
            <ac:spMk id="4" creationId="{65ACD8E5-D470-7163-F975-E2A5B9A4582C}"/>
          </ac:spMkLst>
        </pc:spChg>
        <pc:spChg chg="del">
          <ac:chgData name="FRANCISCO ADÃO ELOY JUNIOR" userId="S::francisco.eloy@fatec.sp.gov.br::ec5ac4ec-68f4-48bb-a4f1-9d67ae6bac78" providerId="AD" clId="Web-{3291A175-2B73-2487-8E54-4E34BABA85CE}" dt="2024-10-18T01:05:05.633" v="100"/>
          <ac:spMkLst>
            <pc:docMk/>
            <pc:sldMk cId="1069957723" sldId="575"/>
            <ac:spMk id="5" creationId="{9E5A0A31-705F-930E-9B92-18CC156AF707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50.961" v="56"/>
          <ac:spMkLst>
            <pc:docMk/>
            <pc:sldMk cId="1069957723" sldId="575"/>
            <ac:spMk id="6" creationId="{779DC2F2-E80C-9528-5CDF-3CE1A6D2BBBA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50.976" v="58"/>
          <ac:spMkLst>
            <pc:docMk/>
            <pc:sldMk cId="1069957723" sldId="575"/>
            <ac:spMk id="7" creationId="{3421AEA5-20CF-F6CE-04ED-B6BBF42FECB0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50.976" v="59"/>
          <ac:spMkLst>
            <pc:docMk/>
            <pc:sldMk cId="1069957723" sldId="575"/>
            <ac:spMk id="8" creationId="{382D440C-9980-3845-78D3-4BC6FA0ABBF1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50.992" v="61"/>
          <ac:spMkLst>
            <pc:docMk/>
            <pc:sldMk cId="1069957723" sldId="575"/>
            <ac:spMk id="9" creationId="{2D35734C-B111-8261-D521-400111A8CF95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50.945" v="52"/>
          <ac:spMkLst>
            <pc:docMk/>
            <pc:sldMk cId="1069957723" sldId="575"/>
            <ac:spMk id="10" creationId="{5EDEF17C-E258-E2EC-D49B-515D5E4AED80}"/>
          </ac:spMkLst>
        </pc:spChg>
        <pc:picChg chg="add mod ord">
          <ac:chgData name="FRANCISCO ADÃO ELOY JUNIOR" userId="S::francisco.eloy@fatec.sp.gov.br::ec5ac4ec-68f4-48bb-a4f1-9d67ae6bac78" providerId="AD" clId="Web-{3291A175-2B73-2487-8E54-4E34BABA85CE}" dt="2024-10-18T01:05:05.633" v="100"/>
          <ac:picMkLst>
            <pc:docMk/>
            <pc:sldMk cId="1069957723" sldId="575"/>
            <ac:picMk id="11" creationId="{E016AEB5-E444-52D3-4CF7-D6E5FF312CAE}"/>
          </ac:picMkLst>
        </pc:picChg>
      </pc:sldChg>
      <pc:sldChg chg="addSp delSp modSp new">
        <pc:chgData name="FRANCISCO ADÃO ELOY JUNIOR" userId="S::francisco.eloy@fatec.sp.gov.br::ec5ac4ec-68f4-48bb-a4f1-9d67ae6bac78" providerId="AD" clId="Web-{3291A175-2B73-2487-8E54-4E34BABA85CE}" dt="2024-10-18T01:05:01.273" v="99"/>
        <pc:sldMkLst>
          <pc:docMk/>
          <pc:sldMk cId="3807404558" sldId="576"/>
        </pc:sldMkLst>
        <pc:spChg chg="mod">
          <ac:chgData name="FRANCISCO ADÃO ELOY JUNIOR" userId="S::francisco.eloy@fatec.sp.gov.br::ec5ac4ec-68f4-48bb-a4f1-9d67ae6bac78" providerId="AD" clId="Web-{3291A175-2B73-2487-8E54-4E34BABA85CE}" dt="2024-10-18T01:04:49.726" v="41"/>
          <ac:spMkLst>
            <pc:docMk/>
            <pc:sldMk cId="3807404558" sldId="576"/>
            <ac:spMk id="2" creationId="{19BDDC1A-AC3E-E108-20FC-D992875F8BFF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49.726" v="42"/>
          <ac:spMkLst>
            <pc:docMk/>
            <pc:sldMk cId="3807404558" sldId="576"/>
            <ac:spMk id="3" creationId="{399F7C9D-1B8E-BC80-4FAF-EAFCA2A92910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49.742" v="44"/>
          <ac:spMkLst>
            <pc:docMk/>
            <pc:sldMk cId="3807404558" sldId="576"/>
            <ac:spMk id="4" creationId="{F60A6FB2-C8BF-9F9D-F2BE-B2A2D743CC95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49.742" v="45"/>
          <ac:spMkLst>
            <pc:docMk/>
            <pc:sldMk cId="3807404558" sldId="576"/>
            <ac:spMk id="5" creationId="{F9DB9CAB-99BB-F353-158C-253D7BF8E831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49.742" v="47"/>
          <ac:spMkLst>
            <pc:docMk/>
            <pc:sldMk cId="3807404558" sldId="576"/>
            <ac:spMk id="6" creationId="{7FF2E35B-D52C-301B-6DCD-6F6F9305591D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49.757" v="48"/>
          <ac:spMkLst>
            <pc:docMk/>
            <pc:sldMk cId="3807404558" sldId="576"/>
            <ac:spMk id="7" creationId="{C3A37B1C-4B33-FD89-6FFF-45C6207CD303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49.757" v="50"/>
          <ac:spMkLst>
            <pc:docMk/>
            <pc:sldMk cId="3807404558" sldId="576"/>
            <ac:spMk id="8" creationId="{77653182-37AE-D1A0-176F-28C56E446683}"/>
          </ac:spMkLst>
        </pc:spChg>
        <pc:spChg chg="del">
          <ac:chgData name="FRANCISCO ADÃO ELOY JUNIOR" userId="S::francisco.eloy@fatec.sp.gov.br::ec5ac4ec-68f4-48bb-a4f1-9d67ae6bac78" providerId="AD" clId="Web-{3291A175-2B73-2487-8E54-4E34BABA85CE}" dt="2024-10-18T01:05:01.273" v="99"/>
          <ac:spMkLst>
            <pc:docMk/>
            <pc:sldMk cId="3807404558" sldId="576"/>
            <ac:spMk id="9" creationId="{FB8E0BFD-847D-E1BE-B7EC-9DF76C414F83}"/>
          </ac:spMkLst>
        </pc:spChg>
        <pc:picChg chg="add mod ord">
          <ac:chgData name="FRANCISCO ADÃO ELOY JUNIOR" userId="S::francisco.eloy@fatec.sp.gov.br::ec5ac4ec-68f4-48bb-a4f1-9d67ae6bac78" providerId="AD" clId="Web-{3291A175-2B73-2487-8E54-4E34BABA85CE}" dt="2024-10-18T01:05:01.273" v="99"/>
          <ac:picMkLst>
            <pc:docMk/>
            <pc:sldMk cId="3807404558" sldId="576"/>
            <ac:picMk id="10" creationId="{E945A767-5B32-77F1-C12F-09622E7E77E5}"/>
          </ac:picMkLst>
        </pc:picChg>
      </pc:sldChg>
      <pc:sldChg chg="addSp delSp modSp new">
        <pc:chgData name="FRANCISCO ADÃO ELOY JUNIOR" userId="S::francisco.eloy@fatec.sp.gov.br::ec5ac4ec-68f4-48bb-a4f1-9d67ae6bac78" providerId="AD" clId="Web-{3291A175-2B73-2487-8E54-4E34BABA85CE}" dt="2024-10-18T01:04:57.773" v="98"/>
        <pc:sldMkLst>
          <pc:docMk/>
          <pc:sldMk cId="2453683635" sldId="577"/>
        </pc:sldMkLst>
        <pc:spChg chg="mod">
          <ac:chgData name="FRANCISCO ADÃO ELOY JUNIOR" userId="S::francisco.eloy@fatec.sp.gov.br::ec5ac4ec-68f4-48bb-a4f1-9d67ae6bac78" providerId="AD" clId="Web-{3291A175-2B73-2487-8E54-4E34BABA85CE}" dt="2024-10-18T01:04:49.085" v="30"/>
          <ac:spMkLst>
            <pc:docMk/>
            <pc:sldMk cId="2453683635" sldId="577"/>
            <ac:spMk id="2" creationId="{1915FD8F-FBC7-9F52-EEC3-BCDA05AC9F1A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49.101" v="32"/>
          <ac:spMkLst>
            <pc:docMk/>
            <pc:sldMk cId="2453683635" sldId="577"/>
            <ac:spMk id="3" creationId="{B2CE94D1-18E7-7493-ACB2-EC60986C6526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49.101" v="34"/>
          <ac:spMkLst>
            <pc:docMk/>
            <pc:sldMk cId="2453683635" sldId="577"/>
            <ac:spMk id="4" creationId="{185507F1-8D2B-F2B6-A896-EAA69CF3E9EE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49.117" v="35"/>
          <ac:spMkLst>
            <pc:docMk/>
            <pc:sldMk cId="2453683635" sldId="577"/>
            <ac:spMk id="5" creationId="{E7E645D5-EDA6-02C2-F35B-9718E65B2848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49.117" v="37"/>
          <ac:spMkLst>
            <pc:docMk/>
            <pc:sldMk cId="2453683635" sldId="577"/>
            <ac:spMk id="6" creationId="{0577B442-F3F8-26D1-B5AE-E0DB79FA407B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49.117" v="38"/>
          <ac:spMkLst>
            <pc:docMk/>
            <pc:sldMk cId="2453683635" sldId="577"/>
            <ac:spMk id="7" creationId="{3251BFDD-C528-A7F6-D866-07E4D0E67665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49.132" v="40"/>
          <ac:spMkLst>
            <pc:docMk/>
            <pc:sldMk cId="2453683635" sldId="577"/>
            <ac:spMk id="8" creationId="{F054A9EF-313F-E835-125B-1392F8820735}"/>
          </ac:spMkLst>
        </pc:spChg>
        <pc:spChg chg="del">
          <ac:chgData name="FRANCISCO ADÃO ELOY JUNIOR" userId="S::francisco.eloy@fatec.sp.gov.br::ec5ac4ec-68f4-48bb-a4f1-9d67ae6bac78" providerId="AD" clId="Web-{3291A175-2B73-2487-8E54-4E34BABA85CE}" dt="2024-10-18T01:04:57.773" v="98"/>
          <ac:spMkLst>
            <pc:docMk/>
            <pc:sldMk cId="2453683635" sldId="577"/>
            <ac:spMk id="9" creationId="{6D21E8F4-B5E6-C6C1-CA84-11CDB6206F79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49.085" v="31"/>
          <ac:spMkLst>
            <pc:docMk/>
            <pc:sldMk cId="2453683635" sldId="577"/>
            <ac:spMk id="10" creationId="{AA1E2880-E39B-8989-C832-EEA1FEC41B75}"/>
          </ac:spMkLst>
        </pc:spChg>
        <pc:picChg chg="add mod ord">
          <ac:chgData name="FRANCISCO ADÃO ELOY JUNIOR" userId="S::francisco.eloy@fatec.sp.gov.br::ec5ac4ec-68f4-48bb-a4f1-9d67ae6bac78" providerId="AD" clId="Web-{3291A175-2B73-2487-8E54-4E34BABA85CE}" dt="2024-10-18T01:04:57.773" v="98"/>
          <ac:picMkLst>
            <pc:docMk/>
            <pc:sldMk cId="2453683635" sldId="577"/>
            <ac:picMk id="11" creationId="{84A8EA54-B277-D082-A08D-A0AE008FF1E8}"/>
          </ac:picMkLst>
        </pc:picChg>
      </pc:sldChg>
      <pc:sldChg chg="modSp add">
        <pc:chgData name="FRANCISCO ADÃO ELOY JUNIOR" userId="S::francisco.eloy@fatec.sp.gov.br::ec5ac4ec-68f4-48bb-a4f1-9d67ae6bac78" providerId="AD" clId="Web-{3291A175-2B73-2487-8E54-4E34BABA85CE}" dt="2024-10-18T01:04:54.554" v="97"/>
        <pc:sldMkLst>
          <pc:docMk/>
          <pc:sldMk cId="3325906618" sldId="578"/>
        </pc:sldMkLst>
        <pc:spChg chg="mod">
          <ac:chgData name="FRANCISCO ADÃO ELOY JUNIOR" userId="S::francisco.eloy@fatec.sp.gov.br::ec5ac4ec-68f4-48bb-a4f1-9d67ae6bac78" providerId="AD" clId="Web-{3291A175-2B73-2487-8E54-4E34BABA85CE}" dt="2024-10-18T01:04:54.539" v="94"/>
          <ac:spMkLst>
            <pc:docMk/>
            <pc:sldMk cId="3325906618" sldId="578"/>
            <ac:spMk id="3" creationId="{00000000-0000-0000-0000-000000000000}"/>
          </ac:spMkLst>
        </pc:spChg>
        <pc:spChg chg="mod">
          <ac:chgData name="FRANCISCO ADÃO ELOY JUNIOR" userId="S::francisco.eloy@fatec.sp.gov.br::ec5ac4ec-68f4-48bb-a4f1-9d67ae6bac78" providerId="AD" clId="Web-{3291A175-2B73-2487-8E54-4E34BABA85CE}" dt="2024-10-18T01:04:54.554" v="97"/>
          <ac:spMkLst>
            <pc:docMk/>
            <pc:sldMk cId="3325906618" sldId="578"/>
            <ac:spMk id="5" creationId="{00000000-0000-0000-0000-000000000000}"/>
          </ac:spMkLst>
        </pc:spChg>
      </pc:sldChg>
      <pc:sldChg chg="modSp add ord replId">
        <pc:chgData name="FRANCISCO ADÃO ELOY JUNIOR" userId="S::francisco.eloy@fatec.sp.gov.br::ec5ac4ec-68f4-48bb-a4f1-9d67ae6bac78" providerId="AD" clId="Web-{3291A175-2B73-2487-8E54-4E34BABA85CE}" dt="2024-10-18T01:06:41.074" v="118" actId="20577"/>
        <pc:sldMkLst>
          <pc:docMk/>
          <pc:sldMk cId="882361866" sldId="579"/>
        </pc:sldMkLst>
        <pc:spChg chg="mod">
          <ac:chgData name="FRANCISCO ADÃO ELOY JUNIOR" userId="S::francisco.eloy@fatec.sp.gov.br::ec5ac4ec-68f4-48bb-a4f1-9d67ae6bac78" providerId="AD" clId="Web-{3291A175-2B73-2487-8E54-4E34BABA85CE}" dt="2024-10-18T01:06:41.074" v="118" actId="20577"/>
          <ac:spMkLst>
            <pc:docMk/>
            <pc:sldMk cId="882361866" sldId="579"/>
            <ac:spMk id="2" creationId="{B885A6AA-D81C-6E01-58E6-D7ED9233D9A6}"/>
          </ac:spMkLst>
        </pc:spChg>
      </pc:sldChg>
      <pc:sldChg chg="add del replId">
        <pc:chgData name="FRANCISCO ADÃO ELOY JUNIOR" userId="S::francisco.eloy@fatec.sp.gov.br::ec5ac4ec-68f4-48bb-a4f1-9d67ae6bac78" providerId="AD" clId="Web-{3291A175-2B73-2487-8E54-4E34BABA85CE}" dt="2024-10-18T01:08:47.096" v="126"/>
        <pc:sldMkLst>
          <pc:docMk/>
          <pc:sldMk cId="3305052813" sldId="580"/>
        </pc:sldMkLst>
      </pc:sldChg>
      <pc:sldChg chg="add replId">
        <pc:chgData name="FRANCISCO ADÃO ELOY JUNIOR" userId="S::francisco.eloy@fatec.sp.gov.br::ec5ac4ec-68f4-48bb-a4f1-9d67ae6bac78" providerId="AD" clId="Web-{3291A175-2B73-2487-8E54-4E34BABA85CE}" dt="2024-10-18T01:07:01.544" v="120"/>
        <pc:sldMkLst>
          <pc:docMk/>
          <pc:sldMk cId="540998046" sldId="581"/>
        </pc:sldMkLst>
      </pc:sldChg>
      <pc:sldChg chg="add replId">
        <pc:chgData name="FRANCISCO ADÃO ELOY JUNIOR" userId="S::francisco.eloy@fatec.sp.gov.br::ec5ac4ec-68f4-48bb-a4f1-9d67ae6bac78" providerId="AD" clId="Web-{3291A175-2B73-2487-8E54-4E34BABA85CE}" dt="2024-10-18T01:07:01.606" v="121"/>
        <pc:sldMkLst>
          <pc:docMk/>
          <pc:sldMk cId="4272916497" sldId="582"/>
        </pc:sldMkLst>
      </pc:sldChg>
      <pc:sldChg chg="add replId">
        <pc:chgData name="FRANCISCO ADÃO ELOY JUNIOR" userId="S::francisco.eloy@fatec.sp.gov.br::ec5ac4ec-68f4-48bb-a4f1-9d67ae6bac78" providerId="AD" clId="Web-{3291A175-2B73-2487-8E54-4E34BABA85CE}" dt="2024-10-18T01:07:01.653" v="122"/>
        <pc:sldMkLst>
          <pc:docMk/>
          <pc:sldMk cId="3962848362" sldId="583"/>
        </pc:sldMkLst>
      </pc:sldChg>
      <pc:sldChg chg="add replId">
        <pc:chgData name="FRANCISCO ADÃO ELOY JUNIOR" userId="S::francisco.eloy@fatec.sp.gov.br::ec5ac4ec-68f4-48bb-a4f1-9d67ae6bac78" providerId="AD" clId="Web-{3291A175-2B73-2487-8E54-4E34BABA85CE}" dt="2024-10-18T01:07:01.700" v="123"/>
        <pc:sldMkLst>
          <pc:docMk/>
          <pc:sldMk cId="4201248688" sldId="584"/>
        </pc:sldMkLst>
      </pc:sldChg>
      <pc:sldChg chg="add replId">
        <pc:chgData name="FRANCISCO ADÃO ELOY JUNIOR" userId="S::francisco.eloy@fatec.sp.gov.br::ec5ac4ec-68f4-48bb-a4f1-9d67ae6bac78" providerId="AD" clId="Web-{3291A175-2B73-2487-8E54-4E34BABA85CE}" dt="2024-10-18T01:07:01.747" v="124"/>
        <pc:sldMkLst>
          <pc:docMk/>
          <pc:sldMk cId="3876582924" sldId="585"/>
        </pc:sldMkLst>
      </pc:sldChg>
      <pc:sldChg chg="add replId">
        <pc:chgData name="FRANCISCO ADÃO ELOY JUNIOR" userId="S::francisco.eloy@fatec.sp.gov.br::ec5ac4ec-68f4-48bb-a4f1-9d67ae6bac78" providerId="AD" clId="Web-{3291A175-2B73-2487-8E54-4E34BABA85CE}" dt="2024-10-18T01:07:01.794" v="125"/>
        <pc:sldMkLst>
          <pc:docMk/>
          <pc:sldMk cId="2939423479" sldId="586"/>
        </pc:sldMkLst>
      </pc:sldChg>
      <pc:sldChg chg="addSp modSp new del mod ord modClrScheme chgLayout">
        <pc:chgData name="FRANCISCO ADÃO ELOY JUNIOR" userId="S::francisco.eloy@fatec.sp.gov.br::ec5ac4ec-68f4-48bb-a4f1-9d67ae6bac78" providerId="AD" clId="Web-{3291A175-2B73-2487-8E54-4E34BABA85CE}" dt="2024-10-18T01:23:22.787" v="148"/>
        <pc:sldMkLst>
          <pc:docMk/>
          <pc:sldMk cId="1337792284" sldId="587"/>
        </pc:sldMkLst>
        <pc:spChg chg="mod ord">
          <ac:chgData name="FRANCISCO ADÃO ELOY JUNIOR" userId="S::francisco.eloy@fatec.sp.gov.br::ec5ac4ec-68f4-48bb-a4f1-9d67ae6bac78" providerId="AD" clId="Web-{3291A175-2B73-2487-8E54-4E34BABA85CE}" dt="2024-10-18T01:23:02.177" v="147" actId="20577"/>
          <ac:spMkLst>
            <pc:docMk/>
            <pc:sldMk cId="1337792284" sldId="587"/>
            <ac:spMk id="2" creationId="{F07D6381-D53B-B78E-81B9-46EFC4865327}"/>
          </ac:spMkLst>
        </pc:spChg>
        <pc:spChg chg="mod ord">
          <ac:chgData name="FRANCISCO ADÃO ELOY JUNIOR" userId="S::francisco.eloy@fatec.sp.gov.br::ec5ac4ec-68f4-48bb-a4f1-9d67ae6bac78" providerId="AD" clId="Web-{3291A175-2B73-2487-8E54-4E34BABA85CE}" dt="2024-10-18T01:19:38.763" v="145" actId="20577"/>
          <ac:spMkLst>
            <pc:docMk/>
            <pc:sldMk cId="1337792284" sldId="587"/>
            <ac:spMk id="3" creationId="{C8A36C49-0136-6217-DDB4-B32B925150FD}"/>
          </ac:spMkLst>
        </pc:spChg>
        <pc:spChg chg="mod ord">
          <ac:chgData name="FRANCISCO ADÃO ELOY JUNIOR" userId="S::francisco.eloy@fatec.sp.gov.br::ec5ac4ec-68f4-48bb-a4f1-9d67ae6bac78" providerId="AD" clId="Web-{3291A175-2B73-2487-8E54-4E34BABA85CE}" dt="2024-10-18T01:19:31.700" v="143" actId="14100"/>
          <ac:spMkLst>
            <pc:docMk/>
            <pc:sldMk cId="1337792284" sldId="587"/>
            <ac:spMk id="4" creationId="{49FB3C1B-5158-E0DC-A305-FFF64B49628D}"/>
          </ac:spMkLst>
        </pc:spChg>
        <pc:spChg chg="mod ord">
          <ac:chgData name="FRANCISCO ADÃO ELOY JUNIOR" userId="S::francisco.eloy@fatec.sp.gov.br::ec5ac4ec-68f4-48bb-a4f1-9d67ae6bac78" providerId="AD" clId="Web-{3291A175-2B73-2487-8E54-4E34BABA85CE}" dt="2024-10-18T01:17:57.867" v="129"/>
          <ac:spMkLst>
            <pc:docMk/>
            <pc:sldMk cId="1337792284" sldId="587"/>
            <ac:spMk id="5" creationId="{4EC603D5-26F4-3CF9-320F-5EA6DC937E4D}"/>
          </ac:spMkLst>
        </pc:spChg>
        <pc:spChg chg="mod ord">
          <ac:chgData name="FRANCISCO ADÃO ELOY JUNIOR" userId="S::francisco.eloy@fatec.sp.gov.br::ec5ac4ec-68f4-48bb-a4f1-9d67ae6bac78" providerId="AD" clId="Web-{3291A175-2B73-2487-8E54-4E34BABA85CE}" dt="2024-10-18T01:17:57.867" v="129"/>
          <ac:spMkLst>
            <pc:docMk/>
            <pc:sldMk cId="1337792284" sldId="587"/>
            <ac:spMk id="6" creationId="{E8A87C79-D41E-8F8D-5E90-96D9F0152ABA}"/>
          </ac:spMkLst>
        </pc:spChg>
        <pc:spChg chg="mod ord">
          <ac:chgData name="FRANCISCO ADÃO ELOY JUNIOR" userId="S::francisco.eloy@fatec.sp.gov.br::ec5ac4ec-68f4-48bb-a4f1-9d67ae6bac78" providerId="AD" clId="Web-{3291A175-2B73-2487-8E54-4E34BABA85CE}" dt="2024-10-18T01:17:57.867" v="129"/>
          <ac:spMkLst>
            <pc:docMk/>
            <pc:sldMk cId="1337792284" sldId="587"/>
            <ac:spMk id="7" creationId="{F1AC07A3-CB18-9AA8-8FC7-FFC2104C1BED}"/>
          </ac:spMkLst>
        </pc:spChg>
        <pc:spChg chg="mod ord">
          <ac:chgData name="FRANCISCO ADÃO ELOY JUNIOR" userId="S::francisco.eloy@fatec.sp.gov.br::ec5ac4ec-68f4-48bb-a4f1-9d67ae6bac78" providerId="AD" clId="Web-{3291A175-2B73-2487-8E54-4E34BABA85CE}" dt="2024-10-18T01:17:57.867" v="129"/>
          <ac:spMkLst>
            <pc:docMk/>
            <pc:sldMk cId="1337792284" sldId="587"/>
            <ac:spMk id="8" creationId="{82B9D8FE-EF39-A44C-2773-2858D0631101}"/>
          </ac:spMkLst>
        </pc:spChg>
        <pc:spChg chg="mod ord">
          <ac:chgData name="FRANCISCO ADÃO ELOY JUNIOR" userId="S::francisco.eloy@fatec.sp.gov.br::ec5ac4ec-68f4-48bb-a4f1-9d67ae6bac78" providerId="AD" clId="Web-{3291A175-2B73-2487-8E54-4E34BABA85CE}" dt="2024-10-18T01:17:57.867" v="129"/>
          <ac:spMkLst>
            <pc:docMk/>
            <pc:sldMk cId="1337792284" sldId="587"/>
            <ac:spMk id="9" creationId="{EA990F2E-AAAE-2F4C-ADD3-4DCDD92B8124}"/>
          </ac:spMkLst>
        </pc:spChg>
        <pc:spChg chg="add mod ord">
          <ac:chgData name="FRANCISCO ADÃO ELOY JUNIOR" userId="S::francisco.eloy@fatec.sp.gov.br::ec5ac4ec-68f4-48bb-a4f1-9d67ae6bac78" providerId="AD" clId="Web-{3291A175-2B73-2487-8E54-4E34BABA85CE}" dt="2024-10-18T01:17:57.867" v="129"/>
          <ac:spMkLst>
            <pc:docMk/>
            <pc:sldMk cId="1337792284" sldId="587"/>
            <ac:spMk id="10" creationId="{83648B7D-EC5C-F264-AFF5-EBF75673C259}"/>
          </ac:spMkLst>
        </pc:spChg>
      </pc:sldChg>
    </pc:docChg>
  </pc:docChgLst>
  <pc:docChgLst>
    <pc:chgData name="FRANCISCO ADÃO ELOY JUNIOR" userId="S::francisco.eloy@fatec.sp.gov.br::ec5ac4ec-68f4-48bb-a4f1-9d67ae6bac78" providerId="AD" clId="Web-{09B14C33-0B77-8DA5-D6A4-33BE7C5232CD}"/>
    <pc:docChg chg="modSection">
      <pc:chgData name="FRANCISCO ADÃO ELOY JUNIOR" userId="S::francisco.eloy@fatec.sp.gov.br::ec5ac4ec-68f4-48bb-a4f1-9d67ae6bac78" providerId="AD" clId="Web-{09B14C33-0B77-8DA5-D6A4-33BE7C5232CD}" dt="2024-10-17T23:58:10.657" v="0"/>
      <pc:docMkLst>
        <pc:docMk/>
      </pc:docMkLst>
    </pc:docChg>
  </pc:docChgLst>
  <pc:docChgLst>
    <pc:chgData name="FRANCISCO ADÃO ELOY JUNIOR" userId="S::francisco.eloy@fatec.sp.gov.br::ec5ac4ec-68f4-48bb-a4f1-9d67ae6bac78" providerId="AD" clId="Web-{36FA755C-F36B-063D-FF35-CB4983C1DF59}"/>
    <pc:docChg chg="addSld modSld">
      <pc:chgData name="FRANCISCO ADÃO ELOY JUNIOR" userId="S::francisco.eloy@fatec.sp.gov.br::ec5ac4ec-68f4-48bb-a4f1-9d67ae6bac78" providerId="AD" clId="Web-{36FA755C-F36B-063D-FF35-CB4983C1DF59}" dt="2024-10-10T18:33:56.335" v="10"/>
      <pc:docMkLst>
        <pc:docMk/>
      </pc:docMkLst>
      <pc:sldChg chg="addSp modSp mod setBg">
        <pc:chgData name="FRANCISCO ADÃO ELOY JUNIOR" userId="S::francisco.eloy@fatec.sp.gov.br::ec5ac4ec-68f4-48bb-a4f1-9d67ae6bac78" providerId="AD" clId="Web-{36FA755C-F36B-063D-FF35-CB4983C1DF59}" dt="2024-10-10T18:33:28.646" v="9"/>
        <pc:sldMkLst>
          <pc:docMk/>
          <pc:sldMk cId="4216872342" sldId="258"/>
        </pc:sldMkLst>
        <pc:spChg chg="mod">
          <ac:chgData name="FRANCISCO ADÃO ELOY JUNIOR" userId="S::francisco.eloy@fatec.sp.gov.br::ec5ac4ec-68f4-48bb-a4f1-9d67ae6bac78" providerId="AD" clId="Web-{36FA755C-F36B-063D-FF35-CB4983C1DF59}" dt="2024-10-10T18:33:28.646" v="9"/>
          <ac:spMkLst>
            <pc:docMk/>
            <pc:sldMk cId="4216872342" sldId="258"/>
            <ac:spMk id="2" creationId="{5748672E-9C76-AA49-BDDE-1369CE5AECBF}"/>
          </ac:spMkLst>
        </pc:spChg>
        <pc:spChg chg="add">
          <ac:chgData name="FRANCISCO ADÃO ELOY JUNIOR" userId="S::francisco.eloy@fatec.sp.gov.br::ec5ac4ec-68f4-48bb-a4f1-9d67ae6bac78" providerId="AD" clId="Web-{36FA755C-F36B-063D-FF35-CB4983C1DF59}" dt="2024-10-10T18:33:28.646" v="9"/>
          <ac:spMkLst>
            <pc:docMk/>
            <pc:sldMk cId="4216872342" sldId="258"/>
            <ac:spMk id="8" creationId="{C1DD1A8A-57D5-4A81-AD04-532B043C5611}"/>
          </ac:spMkLst>
        </pc:spChg>
        <pc:spChg chg="add">
          <ac:chgData name="FRANCISCO ADÃO ELOY JUNIOR" userId="S::francisco.eloy@fatec.sp.gov.br::ec5ac4ec-68f4-48bb-a4f1-9d67ae6bac78" providerId="AD" clId="Web-{36FA755C-F36B-063D-FF35-CB4983C1DF59}" dt="2024-10-10T18:33:28.646" v="9"/>
          <ac:spMkLst>
            <pc:docMk/>
            <pc:sldMk cId="4216872342" sldId="258"/>
            <ac:spMk id="10" creationId="{007891EC-4501-44ED-A8C8-B11B6DB767AB}"/>
          </ac:spMkLst>
        </pc:spChg>
        <pc:picChg chg="add">
          <ac:chgData name="FRANCISCO ADÃO ELOY JUNIOR" userId="S::francisco.eloy@fatec.sp.gov.br::ec5ac4ec-68f4-48bb-a4f1-9d67ae6bac78" providerId="AD" clId="Web-{36FA755C-F36B-063D-FF35-CB4983C1DF59}" dt="2024-10-10T18:33:28.646" v="9"/>
          <ac:picMkLst>
            <pc:docMk/>
            <pc:sldMk cId="4216872342" sldId="258"/>
            <ac:picMk id="4" creationId="{A5618C6F-8E73-BB8D-415F-033A50AEBF2D}"/>
          </ac:picMkLst>
        </pc:picChg>
      </pc:sldChg>
      <pc:sldChg chg="addSp delSp modSp mod setBg">
        <pc:chgData name="FRANCISCO ADÃO ELOY JUNIOR" userId="S::francisco.eloy@fatec.sp.gov.br::ec5ac4ec-68f4-48bb-a4f1-9d67ae6bac78" providerId="AD" clId="Web-{36FA755C-F36B-063D-FF35-CB4983C1DF59}" dt="2024-10-10T18:33:16.739" v="8"/>
        <pc:sldMkLst>
          <pc:docMk/>
          <pc:sldMk cId="2222766857" sldId="259"/>
        </pc:sldMkLst>
        <pc:spChg chg="mod">
          <ac:chgData name="FRANCISCO ADÃO ELOY JUNIOR" userId="S::francisco.eloy@fatec.sp.gov.br::ec5ac4ec-68f4-48bb-a4f1-9d67ae6bac78" providerId="AD" clId="Web-{36FA755C-F36B-063D-FF35-CB4983C1DF59}" dt="2024-10-10T18:33:16.739" v="8"/>
          <ac:spMkLst>
            <pc:docMk/>
            <pc:sldMk cId="2222766857" sldId="259"/>
            <ac:spMk id="2" creationId="{D065315B-43E7-4B42-AB51-0D8FD8517A51}"/>
          </ac:spMkLst>
        </pc:spChg>
        <pc:spChg chg="mod">
          <ac:chgData name="FRANCISCO ADÃO ELOY JUNIOR" userId="S::francisco.eloy@fatec.sp.gov.br::ec5ac4ec-68f4-48bb-a4f1-9d67ae6bac78" providerId="AD" clId="Web-{36FA755C-F36B-063D-FF35-CB4983C1DF59}" dt="2024-10-10T18:33:16.739" v="8"/>
          <ac:spMkLst>
            <pc:docMk/>
            <pc:sldMk cId="2222766857" sldId="259"/>
            <ac:spMk id="3" creationId="{7C1C591F-3761-2249-BE4B-F9A0DFC56AF5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3:01.942" v="5"/>
          <ac:spMkLst>
            <pc:docMk/>
            <pc:sldMk cId="2222766857" sldId="259"/>
            <ac:spMk id="8" creationId="{09588DA8-065E-4F6F-8EFD-43104AB2E0CF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2:52.598" v="1"/>
          <ac:spMkLst>
            <pc:docMk/>
            <pc:sldMk cId="2222766857" sldId="259"/>
            <ac:spMk id="9" creationId="{F13C74B1-5B17-4795-BED0-7140497B445A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3:01.942" v="5"/>
          <ac:spMkLst>
            <pc:docMk/>
            <pc:sldMk cId="2222766857" sldId="259"/>
            <ac:spMk id="10" creationId="{C4285719-470E-454C-AF62-8323075F1F5B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2:52.598" v="1"/>
          <ac:spMkLst>
            <pc:docMk/>
            <pc:sldMk cId="2222766857" sldId="259"/>
            <ac:spMk id="11" creationId="{D4974D33-8DC5-464E-8C6D-BE58F0669C17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3:01.942" v="5"/>
          <ac:spMkLst>
            <pc:docMk/>
            <pc:sldMk cId="2222766857" sldId="259"/>
            <ac:spMk id="12" creationId="{CD9FE4EF-C4D8-49A0-B2FF-81D8DB7D8A24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2:58.582" v="3"/>
          <ac:spMkLst>
            <pc:docMk/>
            <pc:sldMk cId="2222766857" sldId="259"/>
            <ac:spMk id="13" creationId="{2C61293E-6EBE-43EF-A52C-9BEBFD7679D4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2:58.582" v="3"/>
          <ac:spMkLst>
            <pc:docMk/>
            <pc:sldMk cId="2222766857" sldId="259"/>
            <ac:spMk id="15" creationId="{21540236-BFD5-4A9D-8840-4703E7F76825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3:01.942" v="5"/>
          <ac:spMkLst>
            <pc:docMk/>
            <pc:sldMk cId="2222766857" sldId="259"/>
            <ac:spMk id="16" creationId="{D2B78728-A580-49A7-84F9-6EF6F583ADE0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3:01.942" v="5"/>
          <ac:spMkLst>
            <pc:docMk/>
            <pc:sldMk cId="2222766857" sldId="259"/>
            <ac:spMk id="17" creationId="{4300840D-0A0B-4512-BACA-B439D5B9C57C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3:01.942" v="5"/>
          <ac:spMkLst>
            <pc:docMk/>
            <pc:sldMk cId="2222766857" sldId="259"/>
            <ac:spMk id="18" creationId="{38FAA1A1-D861-433F-88FA-1E9D6FD31D11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3:01.942" v="5"/>
          <ac:spMkLst>
            <pc:docMk/>
            <pc:sldMk cId="2222766857" sldId="259"/>
            <ac:spMk id="20" creationId="{8D71EDA1-87BF-4D5D-AB79-F346FD19278A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3:16.724" v="7"/>
          <ac:spMkLst>
            <pc:docMk/>
            <pc:sldMk cId="2222766857" sldId="259"/>
            <ac:spMk id="22" creationId="{907EF6B7-1338-4443-8C46-6A318D952DFD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3:16.724" v="7"/>
          <ac:spMkLst>
            <pc:docMk/>
            <pc:sldMk cId="2222766857" sldId="259"/>
            <ac:spMk id="23" creationId="{DAAE4CDD-124C-4DCF-9584-B6033B545DD5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3:16.724" v="7"/>
          <ac:spMkLst>
            <pc:docMk/>
            <pc:sldMk cId="2222766857" sldId="259"/>
            <ac:spMk id="24" creationId="{081E4A58-353D-44AE-B2FC-2A74E2E400F7}"/>
          </ac:spMkLst>
        </pc:spChg>
        <pc:spChg chg="add">
          <ac:chgData name="FRANCISCO ADÃO ELOY JUNIOR" userId="S::francisco.eloy@fatec.sp.gov.br::ec5ac4ec-68f4-48bb-a4f1-9d67ae6bac78" providerId="AD" clId="Web-{36FA755C-F36B-063D-FF35-CB4983C1DF59}" dt="2024-10-10T18:33:16.739" v="8"/>
          <ac:spMkLst>
            <pc:docMk/>
            <pc:sldMk cId="2222766857" sldId="259"/>
            <ac:spMk id="26" creationId="{2C61293E-6EBE-43EF-A52C-9BEBFD7679D4}"/>
          </ac:spMkLst>
        </pc:spChg>
        <pc:spChg chg="add">
          <ac:chgData name="FRANCISCO ADÃO ELOY JUNIOR" userId="S::francisco.eloy@fatec.sp.gov.br::ec5ac4ec-68f4-48bb-a4f1-9d67ae6bac78" providerId="AD" clId="Web-{36FA755C-F36B-063D-FF35-CB4983C1DF59}" dt="2024-10-10T18:33:16.739" v="8"/>
          <ac:spMkLst>
            <pc:docMk/>
            <pc:sldMk cId="2222766857" sldId="259"/>
            <ac:spMk id="28" creationId="{21540236-BFD5-4A9D-8840-4703E7F76825}"/>
          </ac:spMkLst>
        </pc:spChg>
        <pc:picChg chg="add del">
          <ac:chgData name="FRANCISCO ADÃO ELOY JUNIOR" userId="S::francisco.eloy@fatec.sp.gov.br::ec5ac4ec-68f4-48bb-a4f1-9d67ae6bac78" providerId="AD" clId="Web-{36FA755C-F36B-063D-FF35-CB4983C1DF59}" dt="2024-10-10T18:32:52.598" v="1"/>
          <ac:picMkLst>
            <pc:docMk/>
            <pc:sldMk cId="2222766857" sldId="259"/>
            <ac:picMk id="5" creationId="{546D9BD4-3F62-FD5A-3B6F-5786F0C0F262}"/>
          </ac:picMkLst>
        </pc:picChg>
        <pc:picChg chg="add del">
          <ac:chgData name="FRANCISCO ADÃO ELOY JUNIOR" userId="S::francisco.eloy@fatec.sp.gov.br::ec5ac4ec-68f4-48bb-a4f1-9d67ae6bac78" providerId="AD" clId="Web-{36FA755C-F36B-063D-FF35-CB4983C1DF59}" dt="2024-10-10T18:32:58.582" v="3"/>
          <ac:picMkLst>
            <pc:docMk/>
            <pc:sldMk cId="2222766857" sldId="259"/>
            <ac:picMk id="14" creationId="{7FD7CC02-0F02-8608-E231-EA0C411F6ED3}"/>
          </ac:picMkLst>
        </pc:picChg>
        <pc:picChg chg="add">
          <ac:chgData name="FRANCISCO ADÃO ELOY JUNIOR" userId="S::francisco.eloy@fatec.sp.gov.br::ec5ac4ec-68f4-48bb-a4f1-9d67ae6bac78" providerId="AD" clId="Web-{36FA755C-F36B-063D-FF35-CB4983C1DF59}" dt="2024-10-10T18:33:16.739" v="8"/>
          <ac:picMkLst>
            <pc:docMk/>
            <pc:sldMk cId="2222766857" sldId="259"/>
            <ac:picMk id="27" creationId="{7FD7CC02-0F02-8608-E231-EA0C411F6ED3}"/>
          </ac:picMkLst>
        </pc:picChg>
      </pc:sldChg>
      <pc:sldChg chg="new">
        <pc:chgData name="FRANCISCO ADÃO ELOY JUNIOR" userId="S::francisco.eloy@fatec.sp.gov.br::ec5ac4ec-68f4-48bb-a4f1-9d67ae6bac78" providerId="AD" clId="Web-{36FA755C-F36B-063D-FF35-CB4983C1DF59}" dt="2024-10-10T18:33:56.335" v="10"/>
        <pc:sldMkLst>
          <pc:docMk/>
          <pc:sldMk cId="388312696" sldId="260"/>
        </pc:sldMkLst>
      </pc:sldChg>
    </pc:docChg>
  </pc:docChgLst>
  <pc:docChgLst>
    <pc:chgData name="FRANCISCO ADÃO ELOY JUNIOR" userId="S::francisco.eloy@fatec.sp.gov.br::ec5ac4ec-68f4-48bb-a4f1-9d67ae6bac78" providerId="AD" clId="Web-{97602157-CE04-6D63-2E70-5FAB28C3AB63}"/>
    <pc:docChg chg="addSld modSld modSection">
      <pc:chgData name="FRANCISCO ADÃO ELOY JUNIOR" userId="S::francisco.eloy@fatec.sp.gov.br::ec5ac4ec-68f4-48bb-a4f1-9d67ae6bac78" providerId="AD" clId="Web-{97602157-CE04-6D63-2E70-5FAB28C3AB63}" dt="2024-10-18T14:40:30.861" v="41" actId="20577"/>
      <pc:docMkLst>
        <pc:docMk/>
      </pc:docMkLst>
      <pc:sldChg chg="addSp delSp modSp">
        <pc:chgData name="FRANCISCO ADÃO ELOY JUNIOR" userId="S::francisco.eloy@fatec.sp.gov.br::ec5ac4ec-68f4-48bb-a4f1-9d67ae6bac78" providerId="AD" clId="Web-{97602157-CE04-6D63-2E70-5FAB28C3AB63}" dt="2024-10-18T14:36:42.619" v="9" actId="20577"/>
        <pc:sldMkLst>
          <pc:docMk/>
          <pc:sldMk cId="3962848362" sldId="583"/>
        </pc:sldMkLst>
        <pc:spChg chg="mod">
          <ac:chgData name="FRANCISCO ADÃO ELOY JUNIOR" userId="S::francisco.eloy@fatec.sp.gov.br::ec5ac4ec-68f4-48bb-a4f1-9d67ae6bac78" providerId="AD" clId="Web-{97602157-CE04-6D63-2E70-5FAB28C3AB63}" dt="2024-10-18T14:36:42.619" v="9" actId="20577"/>
          <ac:spMkLst>
            <pc:docMk/>
            <pc:sldMk cId="3962848362" sldId="583"/>
            <ac:spMk id="3" creationId="{8A771F29-2E39-6496-63A6-3B808B5E7A16}"/>
          </ac:spMkLst>
        </pc:spChg>
        <pc:spChg chg="del">
          <ac:chgData name="FRANCISCO ADÃO ELOY JUNIOR" userId="S::francisco.eloy@fatec.sp.gov.br::ec5ac4ec-68f4-48bb-a4f1-9d67ae6bac78" providerId="AD" clId="Web-{97602157-CE04-6D63-2E70-5FAB28C3AB63}" dt="2024-10-18T14:36:16.181" v="3"/>
          <ac:spMkLst>
            <pc:docMk/>
            <pc:sldMk cId="3962848362" sldId="583"/>
            <ac:spMk id="6" creationId="{779DC2F2-E80C-9528-5CDF-3CE1A6D2BBBA}"/>
          </ac:spMkLst>
        </pc:spChg>
        <pc:spChg chg="del">
          <ac:chgData name="FRANCISCO ADÃO ELOY JUNIOR" userId="S::francisco.eloy@fatec.sp.gov.br::ec5ac4ec-68f4-48bb-a4f1-9d67ae6bac78" providerId="AD" clId="Web-{97602157-CE04-6D63-2E70-5FAB28C3AB63}" dt="2024-10-18T14:36:16.134" v="2"/>
          <ac:spMkLst>
            <pc:docMk/>
            <pc:sldMk cId="3962848362" sldId="583"/>
            <ac:spMk id="7" creationId="{3421AEA5-20CF-F6CE-04ED-B6BBF42FECB0}"/>
          </ac:spMkLst>
        </pc:spChg>
        <pc:spChg chg="del">
          <ac:chgData name="FRANCISCO ADÃO ELOY JUNIOR" userId="S::francisco.eloy@fatec.sp.gov.br::ec5ac4ec-68f4-48bb-a4f1-9d67ae6bac78" providerId="AD" clId="Web-{97602157-CE04-6D63-2E70-5FAB28C3AB63}" dt="2024-10-18T14:36:16.087" v="1"/>
          <ac:spMkLst>
            <pc:docMk/>
            <pc:sldMk cId="3962848362" sldId="583"/>
            <ac:spMk id="8" creationId="{382D440C-9980-3845-78D3-4BC6FA0ABBF1}"/>
          </ac:spMkLst>
        </pc:spChg>
        <pc:spChg chg="del">
          <ac:chgData name="FRANCISCO ADÃO ELOY JUNIOR" userId="S::francisco.eloy@fatec.sp.gov.br::ec5ac4ec-68f4-48bb-a4f1-9d67ae6bac78" providerId="AD" clId="Web-{97602157-CE04-6D63-2E70-5FAB28C3AB63}" dt="2024-10-18T14:36:16.040" v="0"/>
          <ac:spMkLst>
            <pc:docMk/>
            <pc:sldMk cId="3962848362" sldId="583"/>
            <ac:spMk id="9" creationId="{2D35734C-B111-8261-D521-400111A8CF95}"/>
          </ac:spMkLst>
        </pc:spChg>
        <pc:spChg chg="add mod">
          <ac:chgData name="FRANCISCO ADÃO ELOY JUNIOR" userId="S::francisco.eloy@fatec.sp.gov.br::ec5ac4ec-68f4-48bb-a4f1-9d67ae6bac78" providerId="AD" clId="Web-{97602157-CE04-6D63-2E70-5FAB28C3AB63}" dt="2024-10-18T14:36:16.040" v="0"/>
          <ac:spMkLst>
            <pc:docMk/>
            <pc:sldMk cId="3962848362" sldId="583"/>
            <ac:spMk id="12" creationId="{B636F84D-6085-4287-C3F1-57742DBBE569}"/>
          </ac:spMkLst>
        </pc:spChg>
        <pc:spChg chg="add mod">
          <ac:chgData name="FRANCISCO ADÃO ELOY JUNIOR" userId="S::francisco.eloy@fatec.sp.gov.br::ec5ac4ec-68f4-48bb-a4f1-9d67ae6bac78" providerId="AD" clId="Web-{97602157-CE04-6D63-2E70-5FAB28C3AB63}" dt="2024-10-18T14:36:16.087" v="1"/>
          <ac:spMkLst>
            <pc:docMk/>
            <pc:sldMk cId="3962848362" sldId="583"/>
            <ac:spMk id="14" creationId="{9C342A85-CB7A-556F-4600-0D52F374A61A}"/>
          </ac:spMkLst>
        </pc:spChg>
        <pc:spChg chg="add mod">
          <ac:chgData name="FRANCISCO ADÃO ELOY JUNIOR" userId="S::francisco.eloy@fatec.sp.gov.br::ec5ac4ec-68f4-48bb-a4f1-9d67ae6bac78" providerId="AD" clId="Web-{97602157-CE04-6D63-2E70-5FAB28C3AB63}" dt="2024-10-18T14:36:16.134" v="2"/>
          <ac:spMkLst>
            <pc:docMk/>
            <pc:sldMk cId="3962848362" sldId="583"/>
            <ac:spMk id="16" creationId="{8E17BCD2-A012-8DEA-D856-13A9BDB76A35}"/>
          </ac:spMkLst>
        </pc:spChg>
        <pc:spChg chg="add mod">
          <ac:chgData name="FRANCISCO ADÃO ELOY JUNIOR" userId="S::francisco.eloy@fatec.sp.gov.br::ec5ac4ec-68f4-48bb-a4f1-9d67ae6bac78" providerId="AD" clId="Web-{97602157-CE04-6D63-2E70-5FAB28C3AB63}" dt="2024-10-18T14:36:16.181" v="3"/>
          <ac:spMkLst>
            <pc:docMk/>
            <pc:sldMk cId="3962848362" sldId="583"/>
            <ac:spMk id="18" creationId="{5E7B5EAB-0DB5-6FE4-F98F-B877459C6F5B}"/>
          </ac:spMkLst>
        </pc:spChg>
      </pc:sldChg>
      <pc:sldChg chg="modSp add replId">
        <pc:chgData name="FRANCISCO ADÃO ELOY JUNIOR" userId="S::francisco.eloy@fatec.sp.gov.br::ec5ac4ec-68f4-48bb-a4f1-9d67ae6bac78" providerId="AD" clId="Web-{97602157-CE04-6D63-2E70-5FAB28C3AB63}" dt="2024-10-18T14:38:09.403" v="19" actId="20577"/>
        <pc:sldMkLst>
          <pc:docMk/>
          <pc:sldMk cId="2482089852" sldId="587"/>
        </pc:sldMkLst>
        <pc:spChg chg="mod">
          <ac:chgData name="FRANCISCO ADÃO ELOY JUNIOR" userId="S::francisco.eloy@fatec.sp.gov.br::ec5ac4ec-68f4-48bb-a4f1-9d67ae6bac78" providerId="AD" clId="Web-{97602157-CE04-6D63-2E70-5FAB28C3AB63}" dt="2024-10-18T14:38:01.637" v="16" actId="20577"/>
          <ac:spMkLst>
            <pc:docMk/>
            <pc:sldMk cId="2482089852" sldId="587"/>
            <ac:spMk id="3" creationId="{8A771F29-2E39-6496-63A6-3B808B5E7A16}"/>
          </ac:spMkLst>
        </pc:spChg>
        <pc:spChg chg="mod">
          <ac:chgData name="FRANCISCO ADÃO ELOY JUNIOR" userId="S::francisco.eloy@fatec.sp.gov.br::ec5ac4ec-68f4-48bb-a4f1-9d67ae6bac78" providerId="AD" clId="Web-{97602157-CE04-6D63-2E70-5FAB28C3AB63}" dt="2024-10-18T14:38:09.403" v="19" actId="20577"/>
          <ac:spMkLst>
            <pc:docMk/>
            <pc:sldMk cId="2482089852" sldId="587"/>
            <ac:spMk id="4" creationId="{65ACD8E5-D470-7163-F975-E2A5B9A4582C}"/>
          </ac:spMkLst>
        </pc:spChg>
      </pc:sldChg>
      <pc:sldChg chg="modSp add replId">
        <pc:chgData name="FRANCISCO ADÃO ELOY JUNIOR" userId="S::francisco.eloy@fatec.sp.gov.br::ec5ac4ec-68f4-48bb-a4f1-9d67ae6bac78" providerId="AD" clId="Web-{97602157-CE04-6D63-2E70-5FAB28C3AB63}" dt="2024-10-18T14:39:31.765" v="33" actId="20577"/>
        <pc:sldMkLst>
          <pc:docMk/>
          <pc:sldMk cId="2110907657" sldId="588"/>
        </pc:sldMkLst>
        <pc:spChg chg="mod">
          <ac:chgData name="FRANCISCO ADÃO ELOY JUNIOR" userId="S::francisco.eloy@fatec.sp.gov.br::ec5ac4ec-68f4-48bb-a4f1-9d67ae6bac78" providerId="AD" clId="Web-{97602157-CE04-6D63-2E70-5FAB28C3AB63}" dt="2024-10-18T14:39:19.484" v="31" actId="20577"/>
          <ac:spMkLst>
            <pc:docMk/>
            <pc:sldMk cId="2110907657" sldId="588"/>
            <ac:spMk id="3" creationId="{8A771F29-2E39-6496-63A6-3B808B5E7A16}"/>
          </ac:spMkLst>
        </pc:spChg>
        <pc:spChg chg="mod">
          <ac:chgData name="FRANCISCO ADÃO ELOY JUNIOR" userId="S::francisco.eloy@fatec.sp.gov.br::ec5ac4ec-68f4-48bb-a4f1-9d67ae6bac78" providerId="AD" clId="Web-{97602157-CE04-6D63-2E70-5FAB28C3AB63}" dt="2024-10-18T14:39:31.765" v="33" actId="20577"/>
          <ac:spMkLst>
            <pc:docMk/>
            <pc:sldMk cId="2110907657" sldId="588"/>
            <ac:spMk id="4" creationId="{65ACD8E5-D470-7163-F975-E2A5B9A4582C}"/>
          </ac:spMkLst>
        </pc:spChg>
      </pc:sldChg>
      <pc:sldChg chg="modSp add replId">
        <pc:chgData name="FRANCISCO ADÃO ELOY JUNIOR" userId="S::francisco.eloy@fatec.sp.gov.br::ec5ac4ec-68f4-48bb-a4f1-9d67ae6bac78" providerId="AD" clId="Web-{97602157-CE04-6D63-2E70-5FAB28C3AB63}" dt="2024-10-18T14:40:30.861" v="41" actId="20577"/>
        <pc:sldMkLst>
          <pc:docMk/>
          <pc:sldMk cId="2820013797" sldId="589"/>
        </pc:sldMkLst>
        <pc:spChg chg="mod">
          <ac:chgData name="FRANCISCO ADÃO ELOY JUNIOR" userId="S::francisco.eloy@fatec.sp.gov.br::ec5ac4ec-68f4-48bb-a4f1-9d67ae6bac78" providerId="AD" clId="Web-{97602157-CE04-6D63-2E70-5FAB28C3AB63}" dt="2024-10-18T14:39:57.672" v="37" actId="20577"/>
          <ac:spMkLst>
            <pc:docMk/>
            <pc:sldMk cId="2820013797" sldId="589"/>
            <ac:spMk id="3" creationId="{8A771F29-2E39-6496-63A6-3B808B5E7A16}"/>
          </ac:spMkLst>
        </pc:spChg>
        <pc:spChg chg="mod">
          <ac:chgData name="FRANCISCO ADÃO ELOY JUNIOR" userId="S::francisco.eloy@fatec.sp.gov.br::ec5ac4ec-68f4-48bb-a4f1-9d67ae6bac78" providerId="AD" clId="Web-{97602157-CE04-6D63-2E70-5FAB28C3AB63}" dt="2024-10-18T14:40:30.861" v="41" actId="20577"/>
          <ac:spMkLst>
            <pc:docMk/>
            <pc:sldMk cId="2820013797" sldId="589"/>
            <ac:spMk id="4" creationId="{65ACD8E5-D470-7163-F975-E2A5B9A4582C}"/>
          </ac:spMkLst>
        </pc:spChg>
      </pc:sldChg>
      <pc:sldChg chg="add replId">
        <pc:chgData name="FRANCISCO ADÃO ELOY JUNIOR" userId="S::francisco.eloy@fatec.sp.gov.br::ec5ac4ec-68f4-48bb-a4f1-9d67ae6bac78" providerId="AD" clId="Web-{97602157-CE04-6D63-2E70-5FAB28C3AB63}" dt="2024-10-18T14:36:23.915" v="7"/>
        <pc:sldMkLst>
          <pc:docMk/>
          <pc:sldMk cId="2106920153" sldId="590"/>
        </pc:sldMkLst>
      </pc:sldChg>
    </pc:docChg>
  </pc:docChgLst>
  <pc:docChgLst>
    <pc:chgData name="FRANCISCO ADÃO ELOY JUNIOR" userId="S::francisco.eloy@fatec.sp.gov.br::ec5ac4ec-68f4-48bb-a4f1-9d67ae6bac78" providerId="AD" clId="Web-{6DDC573C-FF5C-221D-A390-1BE5D5F5E504}"/>
    <pc:docChg chg="addSld delSld modSld sldOrd addSection modSection">
      <pc:chgData name="FRANCISCO ADÃO ELOY JUNIOR" userId="S::francisco.eloy@fatec.sp.gov.br::ec5ac4ec-68f4-48bb-a4f1-9d67ae6bac78" providerId="AD" clId="Web-{6DDC573C-FF5C-221D-A390-1BE5D5F5E504}" dt="2024-10-10T20:04:37.045" v="189" actId="20577"/>
      <pc:docMkLst>
        <pc:docMk/>
      </pc:docMkLst>
      <pc:sldChg chg="modSp">
        <pc:chgData name="FRANCISCO ADÃO ELOY JUNIOR" userId="S::francisco.eloy@fatec.sp.gov.br::ec5ac4ec-68f4-48bb-a4f1-9d67ae6bac78" providerId="AD" clId="Web-{6DDC573C-FF5C-221D-A390-1BE5D5F5E504}" dt="2024-10-10T19:44:51.061" v="3" actId="14100"/>
        <pc:sldMkLst>
          <pc:docMk/>
          <pc:sldMk cId="921526662" sldId="256"/>
        </pc:sldMkLst>
        <pc:picChg chg="mod">
          <ac:chgData name="FRANCISCO ADÃO ELOY JUNIOR" userId="S::francisco.eloy@fatec.sp.gov.br::ec5ac4ec-68f4-48bb-a4f1-9d67ae6bac78" providerId="AD" clId="Web-{6DDC573C-FF5C-221D-A390-1BE5D5F5E504}" dt="2024-10-10T19:44:51.061" v="3" actId="14100"/>
          <ac:picMkLst>
            <pc:docMk/>
            <pc:sldMk cId="921526662" sldId="256"/>
            <ac:picMk id="10" creationId="{D773DB6E-119E-8F78-C044-3F37511D5537}"/>
          </ac:picMkLst>
        </pc:picChg>
      </pc:sldChg>
      <pc:sldChg chg="del">
        <pc:chgData name="FRANCISCO ADÃO ELOY JUNIOR" userId="S::francisco.eloy@fatec.sp.gov.br::ec5ac4ec-68f4-48bb-a4f1-9d67ae6bac78" providerId="AD" clId="Web-{6DDC573C-FF5C-221D-A390-1BE5D5F5E504}" dt="2024-10-10T19:52:41.245" v="93"/>
        <pc:sldMkLst>
          <pc:docMk/>
          <pc:sldMk cId="4216872342" sldId="258"/>
        </pc:sldMkLst>
      </pc:sldChg>
      <pc:sldChg chg="del">
        <pc:chgData name="FRANCISCO ADÃO ELOY JUNIOR" userId="S::francisco.eloy@fatec.sp.gov.br::ec5ac4ec-68f4-48bb-a4f1-9d67ae6bac78" providerId="AD" clId="Web-{6DDC573C-FF5C-221D-A390-1BE5D5F5E504}" dt="2024-10-10T19:52:47.480" v="96"/>
        <pc:sldMkLst>
          <pc:docMk/>
          <pc:sldMk cId="2222766857" sldId="259"/>
        </pc:sldMkLst>
      </pc:sldChg>
      <pc:sldChg chg="del">
        <pc:chgData name="FRANCISCO ADÃO ELOY JUNIOR" userId="S::francisco.eloy@fatec.sp.gov.br::ec5ac4ec-68f4-48bb-a4f1-9d67ae6bac78" providerId="AD" clId="Web-{6DDC573C-FF5C-221D-A390-1BE5D5F5E504}" dt="2024-10-10T19:52:41.245" v="94"/>
        <pc:sldMkLst>
          <pc:docMk/>
          <pc:sldMk cId="55486336" sldId="261"/>
        </pc:sldMkLst>
      </pc:sldChg>
      <pc:sldChg chg="del">
        <pc:chgData name="FRANCISCO ADÃO ELOY JUNIOR" userId="S::francisco.eloy@fatec.sp.gov.br::ec5ac4ec-68f4-48bb-a4f1-9d67ae6bac78" providerId="AD" clId="Web-{6DDC573C-FF5C-221D-A390-1BE5D5F5E504}" dt="2024-10-10T19:52:43.183" v="95"/>
        <pc:sldMkLst>
          <pc:docMk/>
          <pc:sldMk cId="720322117" sldId="262"/>
        </pc:sldMkLst>
      </pc:sldChg>
      <pc:sldChg chg="delSp">
        <pc:chgData name="FRANCISCO ADÃO ELOY JUNIOR" userId="S::francisco.eloy@fatec.sp.gov.br::ec5ac4ec-68f4-48bb-a4f1-9d67ae6bac78" providerId="AD" clId="Web-{6DDC573C-FF5C-221D-A390-1BE5D5F5E504}" dt="2024-10-10T20:03:05.871" v="181"/>
        <pc:sldMkLst>
          <pc:docMk/>
          <pc:sldMk cId="3726222656" sldId="269"/>
        </pc:sldMkLst>
        <pc:graphicFrameChg chg="del">
          <ac:chgData name="FRANCISCO ADÃO ELOY JUNIOR" userId="S::francisco.eloy@fatec.sp.gov.br::ec5ac4ec-68f4-48bb-a4f1-9d67ae6bac78" providerId="AD" clId="Web-{6DDC573C-FF5C-221D-A390-1BE5D5F5E504}" dt="2024-10-10T20:03:05.871" v="181"/>
          <ac:graphicFrameMkLst>
            <pc:docMk/>
            <pc:sldMk cId="3726222656" sldId="269"/>
            <ac:graphicFrameMk id="9" creationId="{5C4A335C-02A7-5915-08CB-109517897B97}"/>
          </ac:graphicFrameMkLst>
        </pc:graphicFrameChg>
      </pc:sldChg>
      <pc:sldChg chg="addSp delSp modSp">
        <pc:chgData name="FRANCISCO ADÃO ELOY JUNIOR" userId="S::francisco.eloy@fatec.sp.gov.br::ec5ac4ec-68f4-48bb-a4f1-9d67ae6bac78" providerId="AD" clId="Web-{6DDC573C-FF5C-221D-A390-1BE5D5F5E504}" dt="2024-10-10T19:56:53.002" v="178"/>
        <pc:sldMkLst>
          <pc:docMk/>
          <pc:sldMk cId="1174866742" sldId="270"/>
        </pc:sldMkLst>
        <pc:spChg chg="mod">
          <ac:chgData name="FRANCISCO ADÃO ELOY JUNIOR" userId="S::francisco.eloy@fatec.sp.gov.br::ec5ac4ec-68f4-48bb-a4f1-9d67ae6bac78" providerId="AD" clId="Web-{6DDC573C-FF5C-221D-A390-1BE5D5F5E504}" dt="2024-10-10T19:56:41.626" v="171" actId="1076"/>
          <ac:spMkLst>
            <pc:docMk/>
            <pc:sldMk cId="1174866742" sldId="270"/>
            <ac:spMk id="2" creationId="{E37B5D96-43A0-CD14-5707-CD11CFA26D89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6:34.501" v="170"/>
          <ac:spMkLst>
            <pc:docMk/>
            <pc:sldMk cId="1174866742" sldId="270"/>
            <ac:spMk id="3" creationId="{04E73DF6-A11A-C8DB-31AB-E4B6FA51D2AA}"/>
          </ac:spMkLst>
        </pc:spChg>
        <pc:spChg chg="del mod">
          <ac:chgData name="FRANCISCO ADÃO ELOY JUNIOR" userId="S::francisco.eloy@fatec.sp.gov.br::ec5ac4ec-68f4-48bb-a4f1-9d67ae6bac78" providerId="AD" clId="Web-{6DDC573C-FF5C-221D-A390-1BE5D5F5E504}" dt="2024-10-10T19:56:34.407" v="169"/>
          <ac:spMkLst>
            <pc:docMk/>
            <pc:sldMk cId="1174866742" sldId="270"/>
            <ac:spMk id="4" creationId="{D2523283-9DFC-2233-BA71-7240366CFFE7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6:34.329" v="168"/>
          <ac:spMkLst>
            <pc:docMk/>
            <pc:sldMk cId="1174866742" sldId="270"/>
            <ac:spMk id="5" creationId="{F03F0A0B-6178-9D8E-593B-38D0071D0F0D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6:34.236" v="167"/>
          <ac:spMkLst>
            <pc:docMk/>
            <pc:sldMk cId="1174866742" sldId="270"/>
            <ac:spMk id="6" creationId="{326FE115-AD19-F08B-0CFA-9E10CD27CF86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6:34.157" v="166"/>
          <ac:spMkLst>
            <pc:docMk/>
            <pc:sldMk cId="1174866742" sldId="270"/>
            <ac:spMk id="7" creationId="{63399259-9B40-89A5-FC1A-234D2EDED841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6:34.064" v="165"/>
          <ac:spMkLst>
            <pc:docMk/>
            <pc:sldMk cId="1174866742" sldId="270"/>
            <ac:spMk id="8" creationId="{037F80A8-843C-53C7-14D9-6BC3C54B5840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6:53.002" v="178"/>
          <ac:spMkLst>
            <pc:docMk/>
            <pc:sldMk cId="1174866742" sldId="270"/>
            <ac:spMk id="10" creationId="{14F6B421-3538-6F5A-BDE7-85689E7EC552}"/>
          </ac:spMkLst>
        </pc:spChg>
        <pc:spChg chg="add del mod">
          <ac:chgData name="FRANCISCO ADÃO ELOY JUNIOR" userId="S::francisco.eloy@fatec.sp.gov.br::ec5ac4ec-68f4-48bb-a4f1-9d67ae6bac78" providerId="AD" clId="Web-{6DDC573C-FF5C-221D-A390-1BE5D5F5E504}" dt="2024-10-10T19:56:52.939" v="177"/>
          <ac:spMkLst>
            <pc:docMk/>
            <pc:sldMk cId="1174866742" sldId="270"/>
            <ac:spMk id="11" creationId="{FBC1BDA0-9382-7BE2-4C17-3BAA9D1EA17F}"/>
          </ac:spMkLst>
        </pc:spChg>
        <pc:spChg chg="add del mod">
          <ac:chgData name="FRANCISCO ADÃO ELOY JUNIOR" userId="S::francisco.eloy@fatec.sp.gov.br::ec5ac4ec-68f4-48bb-a4f1-9d67ae6bac78" providerId="AD" clId="Web-{6DDC573C-FF5C-221D-A390-1BE5D5F5E504}" dt="2024-10-10T19:56:52.939" v="176"/>
          <ac:spMkLst>
            <pc:docMk/>
            <pc:sldMk cId="1174866742" sldId="270"/>
            <ac:spMk id="13" creationId="{E613B16B-0648-11F1-3F38-62C994ECB456}"/>
          </ac:spMkLst>
        </pc:spChg>
        <pc:spChg chg="add del mod">
          <ac:chgData name="FRANCISCO ADÃO ELOY JUNIOR" userId="S::francisco.eloy@fatec.sp.gov.br::ec5ac4ec-68f4-48bb-a4f1-9d67ae6bac78" providerId="AD" clId="Web-{6DDC573C-FF5C-221D-A390-1BE5D5F5E504}" dt="2024-10-10T19:56:52.939" v="175"/>
          <ac:spMkLst>
            <pc:docMk/>
            <pc:sldMk cId="1174866742" sldId="270"/>
            <ac:spMk id="16" creationId="{564DCAB9-5C70-663C-C5EF-79B11A388562}"/>
          </ac:spMkLst>
        </pc:spChg>
        <pc:spChg chg="add del mod">
          <ac:chgData name="FRANCISCO ADÃO ELOY JUNIOR" userId="S::francisco.eloy@fatec.sp.gov.br::ec5ac4ec-68f4-48bb-a4f1-9d67ae6bac78" providerId="AD" clId="Web-{6DDC573C-FF5C-221D-A390-1BE5D5F5E504}" dt="2024-10-10T19:56:52.939" v="174"/>
          <ac:spMkLst>
            <pc:docMk/>
            <pc:sldMk cId="1174866742" sldId="270"/>
            <ac:spMk id="18" creationId="{754AC9E8-F3AB-3E8B-564D-A4FA9227443D}"/>
          </ac:spMkLst>
        </pc:spChg>
        <pc:spChg chg="add del mod">
          <ac:chgData name="FRANCISCO ADÃO ELOY JUNIOR" userId="S::francisco.eloy@fatec.sp.gov.br::ec5ac4ec-68f4-48bb-a4f1-9d67ae6bac78" providerId="AD" clId="Web-{6DDC573C-FF5C-221D-A390-1BE5D5F5E504}" dt="2024-10-10T19:56:52.939" v="173"/>
          <ac:spMkLst>
            <pc:docMk/>
            <pc:sldMk cId="1174866742" sldId="270"/>
            <ac:spMk id="20" creationId="{48333924-8D64-6DD7-0A9F-5B824312AA2F}"/>
          </ac:spMkLst>
        </pc:spChg>
        <pc:spChg chg="add del mod">
          <ac:chgData name="FRANCISCO ADÃO ELOY JUNIOR" userId="S::francisco.eloy@fatec.sp.gov.br::ec5ac4ec-68f4-48bb-a4f1-9d67ae6bac78" providerId="AD" clId="Web-{6DDC573C-FF5C-221D-A390-1BE5D5F5E504}" dt="2024-10-10T19:56:52.939" v="172"/>
          <ac:spMkLst>
            <pc:docMk/>
            <pc:sldMk cId="1174866742" sldId="270"/>
            <ac:spMk id="22" creationId="{ADCE0E6D-EF0C-C0E4-44E8-44DA4955AE36}"/>
          </ac:spMkLst>
        </pc:spChg>
        <pc:spChg chg="add mod">
          <ac:chgData name="FRANCISCO ADÃO ELOY JUNIOR" userId="S::francisco.eloy@fatec.sp.gov.br::ec5ac4ec-68f4-48bb-a4f1-9d67ae6bac78" providerId="AD" clId="Web-{6DDC573C-FF5C-221D-A390-1BE5D5F5E504}" dt="2024-10-10T19:56:53.002" v="178"/>
          <ac:spMkLst>
            <pc:docMk/>
            <pc:sldMk cId="1174866742" sldId="270"/>
            <ac:spMk id="24" creationId="{E43D89FB-7DF8-179B-8EED-B2B81C6DF1FB}"/>
          </ac:spMkLst>
        </pc:spChg>
      </pc:sldChg>
      <pc:sldChg chg="addSp delSp modSp add">
        <pc:chgData name="FRANCISCO ADÃO ELOY JUNIOR" userId="S::francisco.eloy@fatec.sp.gov.br::ec5ac4ec-68f4-48bb-a4f1-9d67ae6bac78" providerId="AD" clId="Web-{6DDC573C-FF5C-221D-A390-1BE5D5F5E504}" dt="2024-10-10T19:51:33.165" v="84"/>
        <pc:sldMkLst>
          <pc:docMk/>
          <pc:sldMk cId="683100196" sldId="271"/>
        </pc:sldMkLst>
        <pc:spChg chg="mod">
          <ac:chgData name="FRANCISCO ADÃO ELOY JUNIOR" userId="S::francisco.eloy@fatec.sp.gov.br::ec5ac4ec-68f4-48bb-a4f1-9d67ae6bac78" providerId="AD" clId="Web-{6DDC573C-FF5C-221D-A390-1BE5D5F5E504}" dt="2024-10-10T19:48:18.176" v="10"/>
          <ac:spMkLst>
            <pc:docMk/>
            <pc:sldMk cId="683100196" sldId="271"/>
            <ac:spMk id="2" creationId="{B885A6AA-D81C-6E01-58E6-D7ED9233D9A6}"/>
          </ac:spMkLst>
        </pc:spChg>
        <pc:spChg chg="del mod">
          <ac:chgData name="FRANCISCO ADÃO ELOY JUNIOR" userId="S::francisco.eloy@fatec.sp.gov.br::ec5ac4ec-68f4-48bb-a4f1-9d67ae6bac78" providerId="AD" clId="Web-{6DDC573C-FF5C-221D-A390-1BE5D5F5E504}" dt="2024-10-10T19:51:33.165" v="84"/>
          <ac:spMkLst>
            <pc:docMk/>
            <pc:sldMk cId="683100196" sldId="271"/>
            <ac:spMk id="3" creationId="{E81B5D12-45B6-A823-90B1-7B0C230D9815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48:20.285" v="12"/>
          <ac:spMkLst>
            <pc:docMk/>
            <pc:sldMk cId="683100196" sldId="271"/>
            <ac:spMk id="4" creationId="{BC324002-1736-1E13-55F0-2502099F5DF0}"/>
          </ac:spMkLst>
        </pc:spChg>
        <pc:spChg chg="add del mod">
          <ac:chgData name="FRANCISCO ADÃO ELOY JUNIOR" userId="S::francisco.eloy@fatec.sp.gov.br::ec5ac4ec-68f4-48bb-a4f1-9d67ae6bac78" providerId="AD" clId="Web-{6DDC573C-FF5C-221D-A390-1BE5D5F5E504}" dt="2024-10-10T19:51:13.477" v="82"/>
          <ac:spMkLst>
            <pc:docMk/>
            <pc:sldMk cId="683100196" sldId="271"/>
            <ac:spMk id="7" creationId="{EC42BC7B-7AFB-DE45-8E4D-E311057A4D3C}"/>
          </ac:spMkLst>
        </pc:spChg>
        <pc:spChg chg="add mod">
          <ac:chgData name="FRANCISCO ADÃO ELOY JUNIOR" userId="S::francisco.eloy@fatec.sp.gov.br::ec5ac4ec-68f4-48bb-a4f1-9d67ae6bac78" providerId="AD" clId="Web-{6DDC573C-FF5C-221D-A390-1BE5D5F5E504}" dt="2024-10-10T19:51:33.165" v="84"/>
          <ac:spMkLst>
            <pc:docMk/>
            <pc:sldMk cId="683100196" sldId="271"/>
            <ac:spMk id="11" creationId="{AF93FE20-0271-0107-7F2D-0E823B13D823}"/>
          </ac:spMkLst>
        </pc:spChg>
        <pc:picChg chg="add del mod ord">
          <ac:chgData name="FRANCISCO ADÃO ELOY JUNIOR" userId="S::francisco.eloy@fatec.sp.gov.br::ec5ac4ec-68f4-48bb-a4f1-9d67ae6bac78" providerId="AD" clId="Web-{6DDC573C-FF5C-221D-A390-1BE5D5F5E504}" dt="2024-10-10T19:51:10.524" v="81"/>
          <ac:picMkLst>
            <pc:docMk/>
            <pc:sldMk cId="683100196" sldId="271"/>
            <ac:picMk id="5" creationId="{06AFA2A8-151D-ABAF-6ED7-3C66C8D9A23C}"/>
          </ac:picMkLst>
        </pc:picChg>
        <pc:picChg chg="add mod">
          <ac:chgData name="FRANCISCO ADÃO ELOY JUNIOR" userId="S::francisco.eloy@fatec.sp.gov.br::ec5ac4ec-68f4-48bb-a4f1-9d67ae6bac78" providerId="AD" clId="Web-{6DDC573C-FF5C-221D-A390-1BE5D5F5E504}" dt="2024-10-10T19:51:14.274" v="83"/>
          <ac:picMkLst>
            <pc:docMk/>
            <pc:sldMk cId="683100196" sldId="271"/>
            <ac:picMk id="9" creationId="{F5071456-39AD-73CD-C38B-EA3BE7E36911}"/>
          </ac:picMkLst>
        </pc:picChg>
      </pc:sldChg>
      <pc:sldChg chg="addSp delSp modSp new">
        <pc:chgData name="FRANCISCO ADÃO ELOY JUNIOR" userId="S::francisco.eloy@fatec.sp.gov.br::ec5ac4ec-68f4-48bb-a4f1-9d67ae6bac78" providerId="AD" clId="Web-{6DDC573C-FF5C-221D-A390-1BE5D5F5E504}" dt="2024-10-10T19:48:40.786" v="79"/>
        <pc:sldMkLst>
          <pc:docMk/>
          <pc:sldMk cId="3295561134" sldId="272"/>
        </pc:sldMkLst>
        <pc:spChg chg="mod">
          <ac:chgData name="FRANCISCO ADÃO ELOY JUNIOR" userId="S::francisco.eloy@fatec.sp.gov.br::ec5ac4ec-68f4-48bb-a4f1-9d67ae6bac78" providerId="AD" clId="Web-{6DDC573C-FF5C-221D-A390-1BE5D5F5E504}" dt="2024-10-10T19:48:28.114" v="64"/>
          <ac:spMkLst>
            <pc:docMk/>
            <pc:sldMk cId="3295561134" sldId="272"/>
            <ac:spMk id="2" creationId="{F596C858-C8C5-F6F5-B89F-1AC07A53A73D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8.129" v="66"/>
          <ac:spMkLst>
            <pc:docMk/>
            <pc:sldMk cId="3295561134" sldId="272"/>
            <ac:spMk id="3" creationId="{CF18F296-1A28-9B51-63EC-570D3B105132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8.145" v="68"/>
          <ac:spMkLst>
            <pc:docMk/>
            <pc:sldMk cId="3295561134" sldId="272"/>
            <ac:spMk id="4" creationId="{EADDAD58-2B3E-9698-CB4A-CE73FDC03A81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8.145" v="69"/>
          <ac:spMkLst>
            <pc:docMk/>
            <pc:sldMk cId="3295561134" sldId="272"/>
            <ac:spMk id="5" creationId="{6310BE98-4269-4B76-3914-7B3DD601C514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8.161" v="71"/>
          <ac:spMkLst>
            <pc:docMk/>
            <pc:sldMk cId="3295561134" sldId="272"/>
            <ac:spMk id="6" creationId="{D7600396-6080-AB83-EA45-9EF0C7379D6E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8.161" v="72"/>
          <ac:spMkLst>
            <pc:docMk/>
            <pc:sldMk cId="3295561134" sldId="272"/>
            <ac:spMk id="7" creationId="{60372555-E1B6-8F8D-8905-743E0411C59E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8.176" v="74"/>
          <ac:spMkLst>
            <pc:docMk/>
            <pc:sldMk cId="3295561134" sldId="272"/>
            <ac:spMk id="8" creationId="{AE9E4B02-B016-85EA-1BE0-89EB34F7AB7B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48:40.786" v="79"/>
          <ac:spMkLst>
            <pc:docMk/>
            <pc:sldMk cId="3295561134" sldId="272"/>
            <ac:spMk id="9" creationId="{ECA9FE33-0FBF-3BB6-F67C-366A3A044C14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8.114" v="65"/>
          <ac:spMkLst>
            <pc:docMk/>
            <pc:sldMk cId="3295561134" sldId="272"/>
            <ac:spMk id="10" creationId="{840CAAC4-24FC-B902-D384-2634754FA51B}"/>
          </ac:spMkLst>
        </pc:spChg>
        <pc:picChg chg="add mod ord">
          <ac:chgData name="FRANCISCO ADÃO ELOY JUNIOR" userId="S::francisco.eloy@fatec.sp.gov.br::ec5ac4ec-68f4-48bb-a4f1-9d67ae6bac78" providerId="AD" clId="Web-{6DDC573C-FF5C-221D-A390-1BE5D5F5E504}" dt="2024-10-10T19:48:40.786" v="79"/>
          <ac:picMkLst>
            <pc:docMk/>
            <pc:sldMk cId="3295561134" sldId="272"/>
            <ac:picMk id="11" creationId="{AC9F285A-D813-924A-45A8-CA65C5F54CCA}"/>
          </ac:picMkLst>
        </pc:picChg>
      </pc:sldChg>
      <pc:sldChg chg="addSp delSp modSp new">
        <pc:chgData name="FRANCISCO ADÃO ELOY JUNIOR" userId="S::francisco.eloy@fatec.sp.gov.br::ec5ac4ec-68f4-48bb-a4f1-9d67ae6bac78" providerId="AD" clId="Web-{6DDC573C-FF5C-221D-A390-1BE5D5F5E504}" dt="2024-10-10T19:48:38.598" v="78"/>
        <pc:sldMkLst>
          <pc:docMk/>
          <pc:sldMk cId="1885386966" sldId="273"/>
        </pc:sldMkLst>
        <pc:spChg chg="mod">
          <ac:chgData name="FRANCISCO ADÃO ELOY JUNIOR" userId="S::francisco.eloy@fatec.sp.gov.br::ec5ac4ec-68f4-48bb-a4f1-9d67ae6bac78" providerId="AD" clId="Web-{6DDC573C-FF5C-221D-A390-1BE5D5F5E504}" dt="2024-10-10T19:48:25.051" v="46"/>
          <ac:spMkLst>
            <pc:docMk/>
            <pc:sldMk cId="1885386966" sldId="273"/>
            <ac:spMk id="2" creationId="{0035938A-6FF1-0768-D3D0-E82614D37C69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5.067" v="47"/>
          <ac:spMkLst>
            <pc:docMk/>
            <pc:sldMk cId="1885386966" sldId="273"/>
            <ac:spMk id="3" creationId="{EC288334-04D7-07F4-4EBA-8249AEA37255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5.067" v="49"/>
          <ac:spMkLst>
            <pc:docMk/>
            <pc:sldMk cId="1885386966" sldId="273"/>
            <ac:spMk id="4" creationId="{07C66FB0-574D-165A-64D9-C3072700F486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5.082" v="50"/>
          <ac:spMkLst>
            <pc:docMk/>
            <pc:sldMk cId="1885386966" sldId="273"/>
            <ac:spMk id="5" creationId="{49946289-5688-BD20-A65D-8D91FB3ABAD7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5.082" v="52"/>
          <ac:spMkLst>
            <pc:docMk/>
            <pc:sldMk cId="1885386966" sldId="273"/>
            <ac:spMk id="6" creationId="{ECCDB134-6BE7-333D-E021-7602C77E71DF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5.098" v="53"/>
          <ac:spMkLst>
            <pc:docMk/>
            <pc:sldMk cId="1885386966" sldId="273"/>
            <ac:spMk id="7" creationId="{A3CDCAE8-46C6-9EB3-179F-82FC0325BC2F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5.098" v="55"/>
          <ac:spMkLst>
            <pc:docMk/>
            <pc:sldMk cId="1885386966" sldId="273"/>
            <ac:spMk id="8" creationId="{4DD3857D-1789-1119-30E6-834AD23210DB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48:38.598" v="78"/>
          <ac:spMkLst>
            <pc:docMk/>
            <pc:sldMk cId="1885386966" sldId="273"/>
            <ac:spMk id="9" creationId="{40A7E2CD-B7FB-0783-3096-C38AD45C2880}"/>
          </ac:spMkLst>
        </pc:spChg>
        <pc:picChg chg="add mod ord">
          <ac:chgData name="FRANCISCO ADÃO ELOY JUNIOR" userId="S::francisco.eloy@fatec.sp.gov.br::ec5ac4ec-68f4-48bb-a4f1-9d67ae6bac78" providerId="AD" clId="Web-{6DDC573C-FF5C-221D-A390-1BE5D5F5E504}" dt="2024-10-10T19:48:38.598" v="78"/>
          <ac:picMkLst>
            <pc:docMk/>
            <pc:sldMk cId="1885386966" sldId="273"/>
            <ac:picMk id="10" creationId="{1ACE9238-2077-5EEA-3664-2F4FD2680FF4}"/>
          </ac:picMkLst>
        </pc:picChg>
      </pc:sldChg>
      <pc:sldChg chg="addSp delSp modSp new">
        <pc:chgData name="FRANCISCO ADÃO ELOY JUNIOR" userId="S::francisco.eloy@fatec.sp.gov.br::ec5ac4ec-68f4-48bb-a4f1-9d67ae6bac78" providerId="AD" clId="Web-{6DDC573C-FF5C-221D-A390-1BE5D5F5E504}" dt="2024-10-10T19:48:35.911" v="77"/>
        <pc:sldMkLst>
          <pc:docMk/>
          <pc:sldMk cId="1225173189" sldId="274"/>
        </pc:sldMkLst>
        <pc:spChg chg="mod">
          <ac:chgData name="FRANCISCO ADÃO ELOY JUNIOR" userId="S::francisco.eloy@fatec.sp.gov.br::ec5ac4ec-68f4-48bb-a4f1-9d67ae6bac78" providerId="AD" clId="Web-{6DDC573C-FF5C-221D-A390-1BE5D5F5E504}" dt="2024-10-10T19:48:24.411" v="35"/>
          <ac:spMkLst>
            <pc:docMk/>
            <pc:sldMk cId="1225173189" sldId="274"/>
            <ac:spMk id="2" creationId="{940086F7-8783-6E3C-7F97-70CE623E645A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4.426" v="37"/>
          <ac:spMkLst>
            <pc:docMk/>
            <pc:sldMk cId="1225173189" sldId="274"/>
            <ac:spMk id="3" creationId="{2766A796-9783-DE67-6174-4C05D92078E4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4.442" v="39"/>
          <ac:spMkLst>
            <pc:docMk/>
            <pc:sldMk cId="1225173189" sldId="274"/>
            <ac:spMk id="4" creationId="{D1D84B47-DC2B-DF36-5339-AC32E488E0F5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48:35.911" v="77"/>
          <ac:spMkLst>
            <pc:docMk/>
            <pc:sldMk cId="1225173189" sldId="274"/>
            <ac:spMk id="5" creationId="{5B090D33-8D21-7BE7-022C-A878AD857B8E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4.442" v="40"/>
          <ac:spMkLst>
            <pc:docMk/>
            <pc:sldMk cId="1225173189" sldId="274"/>
            <ac:spMk id="6" creationId="{29D21816-32A2-41A5-45A4-A8E737BED70B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4.457" v="42"/>
          <ac:spMkLst>
            <pc:docMk/>
            <pc:sldMk cId="1225173189" sldId="274"/>
            <ac:spMk id="7" creationId="{CA530525-D4C7-70A5-E6C2-0CD3EDEC0E89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4.489" v="43"/>
          <ac:spMkLst>
            <pc:docMk/>
            <pc:sldMk cId="1225173189" sldId="274"/>
            <ac:spMk id="8" creationId="{B80C8FDF-E1B2-32D4-0EE2-6AE31BB5C6AD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4.504" v="45"/>
          <ac:spMkLst>
            <pc:docMk/>
            <pc:sldMk cId="1225173189" sldId="274"/>
            <ac:spMk id="9" creationId="{620EDF43-3DBB-CF5E-B449-51A46911AE0C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4.411" v="36"/>
          <ac:spMkLst>
            <pc:docMk/>
            <pc:sldMk cId="1225173189" sldId="274"/>
            <ac:spMk id="10" creationId="{2CD31518-2BF1-C4A3-08F6-9B87820AEF59}"/>
          </ac:spMkLst>
        </pc:spChg>
        <pc:picChg chg="add mod ord">
          <ac:chgData name="FRANCISCO ADÃO ELOY JUNIOR" userId="S::francisco.eloy@fatec.sp.gov.br::ec5ac4ec-68f4-48bb-a4f1-9d67ae6bac78" providerId="AD" clId="Web-{6DDC573C-FF5C-221D-A390-1BE5D5F5E504}" dt="2024-10-10T19:48:35.911" v="77"/>
          <ac:picMkLst>
            <pc:docMk/>
            <pc:sldMk cId="1225173189" sldId="274"/>
            <ac:picMk id="11" creationId="{9D8C0636-E28B-B67C-7C12-A0659E0B0D49}"/>
          </ac:picMkLst>
        </pc:picChg>
      </pc:sldChg>
      <pc:sldChg chg="addSp delSp modSp new">
        <pc:chgData name="FRANCISCO ADÃO ELOY JUNIOR" userId="S::francisco.eloy@fatec.sp.gov.br::ec5ac4ec-68f4-48bb-a4f1-9d67ae6bac78" providerId="AD" clId="Web-{6DDC573C-FF5C-221D-A390-1BE5D5F5E504}" dt="2024-10-10T19:48:33.676" v="76"/>
        <pc:sldMkLst>
          <pc:docMk/>
          <pc:sldMk cId="1925222286" sldId="275"/>
        </pc:sldMkLst>
        <pc:spChg chg="mod">
          <ac:chgData name="FRANCISCO ADÃO ELOY JUNIOR" userId="S::francisco.eloy@fatec.sp.gov.br::ec5ac4ec-68f4-48bb-a4f1-9d67ae6bac78" providerId="AD" clId="Web-{6DDC573C-FF5C-221D-A390-1BE5D5F5E504}" dt="2024-10-10T19:48:23.598" v="25"/>
          <ac:spMkLst>
            <pc:docMk/>
            <pc:sldMk cId="1925222286" sldId="275"/>
            <ac:spMk id="2" creationId="{4CD8F3D2-5410-79F3-894F-D459D2D07E19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3.614" v="26"/>
          <ac:spMkLst>
            <pc:docMk/>
            <pc:sldMk cId="1925222286" sldId="275"/>
            <ac:spMk id="3" creationId="{B0D61E00-471A-A122-BDCE-F1107D018DDB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3.614" v="28"/>
          <ac:spMkLst>
            <pc:docMk/>
            <pc:sldMk cId="1925222286" sldId="275"/>
            <ac:spMk id="4" creationId="{0B55F559-83D9-30A1-0FFC-BA040F336CD5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3.629" v="29"/>
          <ac:spMkLst>
            <pc:docMk/>
            <pc:sldMk cId="1925222286" sldId="275"/>
            <ac:spMk id="5" creationId="{77866854-6B05-61C7-D396-98CA9C7DA4B7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3.629" v="31"/>
          <ac:spMkLst>
            <pc:docMk/>
            <pc:sldMk cId="1925222286" sldId="275"/>
            <ac:spMk id="6" creationId="{3F36C1EE-E7C5-E403-8E97-291A4A4EFD03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3.645" v="32"/>
          <ac:spMkLst>
            <pc:docMk/>
            <pc:sldMk cId="1925222286" sldId="275"/>
            <ac:spMk id="7" creationId="{644E1909-3311-9747-6560-2F13FDB17DCB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3.645" v="34"/>
          <ac:spMkLst>
            <pc:docMk/>
            <pc:sldMk cId="1925222286" sldId="275"/>
            <ac:spMk id="8" creationId="{6CB182C5-F73E-E183-6B37-D38D1CC0955F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48:33.676" v="76"/>
          <ac:spMkLst>
            <pc:docMk/>
            <pc:sldMk cId="1925222286" sldId="275"/>
            <ac:spMk id="9" creationId="{DC92D9CE-44F5-5CC1-47D9-DD59AE5DF260}"/>
          </ac:spMkLst>
        </pc:spChg>
        <pc:picChg chg="add mod ord">
          <ac:chgData name="FRANCISCO ADÃO ELOY JUNIOR" userId="S::francisco.eloy@fatec.sp.gov.br::ec5ac4ec-68f4-48bb-a4f1-9d67ae6bac78" providerId="AD" clId="Web-{6DDC573C-FF5C-221D-A390-1BE5D5F5E504}" dt="2024-10-10T19:48:33.676" v="76"/>
          <ac:picMkLst>
            <pc:docMk/>
            <pc:sldMk cId="1925222286" sldId="275"/>
            <ac:picMk id="10" creationId="{75A1B036-DAB4-0954-62EB-9B2D2A3A6A04}"/>
          </ac:picMkLst>
        </pc:picChg>
      </pc:sldChg>
      <pc:sldChg chg="addSp delSp modSp new">
        <pc:chgData name="FRANCISCO ADÃO ELOY JUNIOR" userId="S::francisco.eloy@fatec.sp.gov.br::ec5ac4ec-68f4-48bb-a4f1-9d67ae6bac78" providerId="AD" clId="Web-{6DDC573C-FF5C-221D-A390-1BE5D5F5E504}" dt="2024-10-10T19:48:31.317" v="75"/>
        <pc:sldMkLst>
          <pc:docMk/>
          <pc:sldMk cId="2286233472" sldId="276"/>
        </pc:sldMkLst>
        <pc:spChg chg="mod">
          <ac:chgData name="FRANCISCO ADÃO ELOY JUNIOR" userId="S::francisco.eloy@fatec.sp.gov.br::ec5ac4ec-68f4-48bb-a4f1-9d67ae6bac78" providerId="AD" clId="Web-{6DDC573C-FF5C-221D-A390-1BE5D5F5E504}" dt="2024-10-10T19:48:22.723" v="14"/>
          <ac:spMkLst>
            <pc:docMk/>
            <pc:sldMk cId="2286233472" sldId="276"/>
            <ac:spMk id="2" creationId="{4151B697-E39B-E9B0-3C96-AC8E668DE025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2.754" v="16"/>
          <ac:spMkLst>
            <pc:docMk/>
            <pc:sldMk cId="2286233472" sldId="276"/>
            <ac:spMk id="3" creationId="{1EB32281-38FC-5676-AD5A-3DBF5117C1D5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2.770" v="18"/>
          <ac:spMkLst>
            <pc:docMk/>
            <pc:sldMk cId="2286233472" sldId="276"/>
            <ac:spMk id="4" creationId="{F43A4AFC-B6AE-77CB-D088-1000FFBD60A5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2.785" v="19"/>
          <ac:spMkLst>
            <pc:docMk/>
            <pc:sldMk cId="2286233472" sldId="276"/>
            <ac:spMk id="5" creationId="{FA4D010A-19BC-1F77-2708-67C5E5DFA09A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2.785" v="21"/>
          <ac:spMkLst>
            <pc:docMk/>
            <pc:sldMk cId="2286233472" sldId="276"/>
            <ac:spMk id="6" creationId="{808649C5-2AFA-614E-D0B7-7A77D673969B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2.801" v="22"/>
          <ac:spMkLst>
            <pc:docMk/>
            <pc:sldMk cId="2286233472" sldId="276"/>
            <ac:spMk id="7" creationId="{04515485-3BA8-533E-103B-C9674BA20BF3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2.817" v="24"/>
          <ac:spMkLst>
            <pc:docMk/>
            <pc:sldMk cId="2286233472" sldId="276"/>
            <ac:spMk id="8" creationId="{95833ADC-80C2-58C8-F4F5-58EE75827621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48:31.317" v="75"/>
          <ac:spMkLst>
            <pc:docMk/>
            <pc:sldMk cId="2286233472" sldId="276"/>
            <ac:spMk id="9" creationId="{D5924E3E-8D8F-30B9-CB4D-42880C170A24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2.739" v="15"/>
          <ac:spMkLst>
            <pc:docMk/>
            <pc:sldMk cId="2286233472" sldId="276"/>
            <ac:spMk id="10" creationId="{46A0C959-EC68-8AE7-9193-86E25AFC90AF}"/>
          </ac:spMkLst>
        </pc:spChg>
        <pc:picChg chg="add mod ord">
          <ac:chgData name="FRANCISCO ADÃO ELOY JUNIOR" userId="S::francisco.eloy@fatec.sp.gov.br::ec5ac4ec-68f4-48bb-a4f1-9d67ae6bac78" providerId="AD" clId="Web-{6DDC573C-FF5C-221D-A390-1BE5D5F5E504}" dt="2024-10-10T19:48:31.317" v="75"/>
          <ac:picMkLst>
            <pc:docMk/>
            <pc:sldMk cId="2286233472" sldId="276"/>
            <ac:picMk id="11" creationId="{F579B7D6-F6F8-3CEB-8EAF-979B052DFB7E}"/>
          </ac:picMkLst>
        </pc:picChg>
      </pc:sldChg>
      <pc:sldChg chg="modSp add">
        <pc:chgData name="FRANCISCO ADÃO ELOY JUNIOR" userId="S::francisco.eloy@fatec.sp.gov.br::ec5ac4ec-68f4-48bb-a4f1-9d67ae6bac78" providerId="AD" clId="Web-{6DDC573C-FF5C-221D-A390-1BE5D5F5E504}" dt="2024-10-10T19:48:27.004" v="63"/>
        <pc:sldMkLst>
          <pc:docMk/>
          <pc:sldMk cId="2754362440" sldId="277"/>
        </pc:sldMkLst>
        <pc:spChg chg="mod">
          <ac:chgData name="FRANCISCO ADÃO ELOY JUNIOR" userId="S::francisco.eloy@fatec.sp.gov.br::ec5ac4ec-68f4-48bb-a4f1-9d67ae6bac78" providerId="AD" clId="Web-{6DDC573C-FF5C-221D-A390-1BE5D5F5E504}" dt="2024-10-10T19:48:27.004" v="63"/>
          <ac:spMkLst>
            <pc:docMk/>
            <pc:sldMk cId="2754362440" sldId="277"/>
            <ac:spMk id="3" creationId="{00000000-0000-0000-0000-000000000000}"/>
          </ac:spMkLst>
        </pc:spChg>
      </pc:sldChg>
      <pc:sldChg chg="delSp modSp new mod modClrScheme chgLayout">
        <pc:chgData name="FRANCISCO ADÃO ELOY JUNIOR" userId="S::francisco.eloy@fatec.sp.gov.br::ec5ac4ec-68f4-48bb-a4f1-9d67ae6bac78" providerId="AD" clId="Web-{6DDC573C-FF5C-221D-A390-1BE5D5F5E504}" dt="2024-10-10T19:55:27.906" v="149"/>
        <pc:sldMkLst>
          <pc:docMk/>
          <pc:sldMk cId="2768807978" sldId="278"/>
        </pc:sldMkLst>
        <pc:spChg chg="mod ord">
          <ac:chgData name="FRANCISCO ADÃO ELOY JUNIOR" userId="S::francisco.eloy@fatec.sp.gov.br::ec5ac4ec-68f4-48bb-a4f1-9d67ae6bac78" providerId="AD" clId="Web-{6DDC573C-FF5C-221D-A390-1BE5D5F5E504}" dt="2024-10-10T19:53:53.169" v="104" actId="20577"/>
          <ac:spMkLst>
            <pc:docMk/>
            <pc:sldMk cId="2768807978" sldId="278"/>
            <ac:spMk id="2" creationId="{FBE9C8EA-0396-7ED7-4185-E3C1F5886C33}"/>
          </ac:spMkLst>
        </pc:spChg>
        <pc:spChg chg="mod ord">
          <ac:chgData name="FRANCISCO ADÃO ELOY JUNIOR" userId="S::francisco.eloy@fatec.sp.gov.br::ec5ac4ec-68f4-48bb-a4f1-9d67ae6bac78" providerId="AD" clId="Web-{6DDC573C-FF5C-221D-A390-1BE5D5F5E504}" dt="2024-10-10T19:55:27.906" v="149"/>
          <ac:spMkLst>
            <pc:docMk/>
            <pc:sldMk cId="2768807978" sldId="278"/>
            <ac:spMk id="3" creationId="{618D8FA9-E79F-9691-E2EE-4F40F4351EEC}"/>
          </ac:spMkLst>
        </pc:spChg>
        <pc:spChg chg="del mod ord">
          <ac:chgData name="FRANCISCO ADÃO ELOY JUNIOR" userId="S::francisco.eloy@fatec.sp.gov.br::ec5ac4ec-68f4-48bb-a4f1-9d67ae6bac78" providerId="AD" clId="Web-{6DDC573C-FF5C-221D-A390-1BE5D5F5E504}" dt="2024-10-10T19:54:17.982" v="118"/>
          <ac:spMkLst>
            <pc:docMk/>
            <pc:sldMk cId="2768807978" sldId="278"/>
            <ac:spMk id="4" creationId="{BBDA7612-51FD-F171-1176-1DC79F90D7B8}"/>
          </ac:spMkLst>
        </pc:spChg>
        <pc:spChg chg="del mod ord">
          <ac:chgData name="FRANCISCO ADÃO ELOY JUNIOR" userId="S::francisco.eloy@fatec.sp.gov.br::ec5ac4ec-68f4-48bb-a4f1-9d67ae6bac78" providerId="AD" clId="Web-{6DDC573C-FF5C-221D-A390-1BE5D5F5E504}" dt="2024-10-10T19:54:17.982" v="117"/>
          <ac:spMkLst>
            <pc:docMk/>
            <pc:sldMk cId="2768807978" sldId="278"/>
            <ac:spMk id="5" creationId="{12F27540-5160-CB33-CF12-B209203AA0D2}"/>
          </ac:spMkLst>
        </pc:spChg>
        <pc:spChg chg="del mod ord">
          <ac:chgData name="FRANCISCO ADÃO ELOY JUNIOR" userId="S::francisco.eloy@fatec.sp.gov.br::ec5ac4ec-68f4-48bb-a4f1-9d67ae6bac78" providerId="AD" clId="Web-{6DDC573C-FF5C-221D-A390-1BE5D5F5E504}" dt="2024-10-10T19:54:17.982" v="116"/>
          <ac:spMkLst>
            <pc:docMk/>
            <pc:sldMk cId="2768807978" sldId="278"/>
            <ac:spMk id="6" creationId="{A7E05311-2D7B-569C-075B-02450B251EF7}"/>
          </ac:spMkLst>
        </pc:spChg>
        <pc:spChg chg="del mod ord">
          <ac:chgData name="FRANCISCO ADÃO ELOY JUNIOR" userId="S::francisco.eloy@fatec.sp.gov.br::ec5ac4ec-68f4-48bb-a4f1-9d67ae6bac78" providerId="AD" clId="Web-{6DDC573C-FF5C-221D-A390-1BE5D5F5E504}" dt="2024-10-10T19:54:17.966" v="115"/>
          <ac:spMkLst>
            <pc:docMk/>
            <pc:sldMk cId="2768807978" sldId="278"/>
            <ac:spMk id="7" creationId="{2C4AC8F6-0BBF-7965-CC2D-B970BD2881C9}"/>
          </ac:spMkLst>
        </pc:spChg>
        <pc:spChg chg="del mod ord">
          <ac:chgData name="FRANCISCO ADÃO ELOY JUNIOR" userId="S::francisco.eloy@fatec.sp.gov.br::ec5ac4ec-68f4-48bb-a4f1-9d67ae6bac78" providerId="AD" clId="Web-{6DDC573C-FF5C-221D-A390-1BE5D5F5E504}" dt="2024-10-10T19:54:17.966" v="114"/>
          <ac:spMkLst>
            <pc:docMk/>
            <pc:sldMk cId="2768807978" sldId="278"/>
            <ac:spMk id="8" creationId="{4258264A-0C5D-DD33-F4BA-A8830A25C1B4}"/>
          </ac:spMkLst>
        </pc:spChg>
        <pc:spChg chg="del mod ord">
          <ac:chgData name="FRANCISCO ADÃO ELOY JUNIOR" userId="S::francisco.eloy@fatec.sp.gov.br::ec5ac4ec-68f4-48bb-a4f1-9d67ae6bac78" providerId="AD" clId="Web-{6DDC573C-FF5C-221D-A390-1BE5D5F5E504}" dt="2024-10-10T19:54:13.029" v="112"/>
          <ac:spMkLst>
            <pc:docMk/>
            <pc:sldMk cId="2768807978" sldId="278"/>
            <ac:spMk id="9" creationId="{ECF0E00E-31E1-3F78-0F06-61BA3E78107D}"/>
          </ac:spMkLst>
        </pc:spChg>
        <pc:spChg chg="del mod ord">
          <ac:chgData name="FRANCISCO ADÃO ELOY JUNIOR" userId="S::francisco.eloy@fatec.sp.gov.br::ec5ac4ec-68f4-48bb-a4f1-9d67ae6bac78" providerId="AD" clId="Web-{6DDC573C-FF5C-221D-A390-1BE5D5F5E504}" dt="2024-10-10T19:54:17.966" v="113"/>
          <ac:spMkLst>
            <pc:docMk/>
            <pc:sldMk cId="2768807978" sldId="278"/>
            <ac:spMk id="10" creationId="{7DD4D2F5-9A74-EF2F-1012-3F5C57343B7A}"/>
          </ac:spMkLst>
        </pc:spChg>
      </pc:sldChg>
      <pc:sldChg chg="delSp new mod modClrScheme chgLayout">
        <pc:chgData name="FRANCISCO ADÃO ELOY JUNIOR" userId="S::francisco.eloy@fatec.sp.gov.br::ec5ac4ec-68f4-48bb-a4f1-9d67ae6bac78" providerId="AD" clId="Web-{6DDC573C-FF5C-221D-A390-1BE5D5F5E504}" dt="2024-10-10T19:59:53.694" v="180"/>
        <pc:sldMkLst>
          <pc:docMk/>
          <pc:sldMk cId="2363333038" sldId="279"/>
        </pc:sldMkLst>
        <pc:spChg chg="del">
          <ac:chgData name="FRANCISCO ADÃO ELOY JUNIOR" userId="S::francisco.eloy@fatec.sp.gov.br::ec5ac4ec-68f4-48bb-a4f1-9d67ae6bac78" providerId="AD" clId="Web-{6DDC573C-FF5C-221D-A390-1BE5D5F5E504}" dt="2024-10-10T19:59:53.694" v="180"/>
          <ac:spMkLst>
            <pc:docMk/>
            <pc:sldMk cId="2363333038" sldId="279"/>
            <ac:spMk id="2" creationId="{C0C64EBA-AC06-DA83-E8E1-8D43165812AC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9:53.694" v="180"/>
          <ac:spMkLst>
            <pc:docMk/>
            <pc:sldMk cId="2363333038" sldId="279"/>
            <ac:spMk id="3" creationId="{FAB5D746-3C48-4763-D370-239EF3D0ADEA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9:53.694" v="180"/>
          <ac:spMkLst>
            <pc:docMk/>
            <pc:sldMk cId="2363333038" sldId="279"/>
            <ac:spMk id="4" creationId="{60A2A755-74C7-33DF-332D-624E30B36A4D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9:53.694" v="180"/>
          <ac:spMkLst>
            <pc:docMk/>
            <pc:sldMk cId="2363333038" sldId="279"/>
            <ac:spMk id="5" creationId="{C2BBA730-7670-6630-2E64-A9C7F95BC9EA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9:53.694" v="180"/>
          <ac:spMkLst>
            <pc:docMk/>
            <pc:sldMk cId="2363333038" sldId="279"/>
            <ac:spMk id="6" creationId="{A57E0A07-C99D-E7DA-9066-1302CE1E7322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9:53.694" v="180"/>
          <ac:spMkLst>
            <pc:docMk/>
            <pc:sldMk cId="2363333038" sldId="279"/>
            <ac:spMk id="7" creationId="{F7F30085-6FC8-8FD1-3193-37E487E70F8C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9:53.694" v="180"/>
          <ac:spMkLst>
            <pc:docMk/>
            <pc:sldMk cId="2363333038" sldId="279"/>
            <ac:spMk id="8" creationId="{DE9D2820-D5BE-1D97-6EF8-BEAED16B8A51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9:53.694" v="180"/>
          <ac:spMkLst>
            <pc:docMk/>
            <pc:sldMk cId="2363333038" sldId="279"/>
            <ac:spMk id="9" creationId="{929C0CAF-79DE-2A6C-CC61-5C32EC3B6F19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9:53.694" v="180"/>
          <ac:spMkLst>
            <pc:docMk/>
            <pc:sldMk cId="2363333038" sldId="279"/>
            <ac:spMk id="10" creationId="{25B1E374-2C68-1F54-66CB-BAEEC2B407B3}"/>
          </ac:spMkLst>
        </pc:spChg>
      </pc:sldChg>
      <pc:sldChg chg="delSp new mod modClrScheme chgLayout">
        <pc:chgData name="FRANCISCO ADÃO ELOY JUNIOR" userId="S::francisco.eloy@fatec.sp.gov.br::ec5ac4ec-68f4-48bb-a4f1-9d67ae6bac78" providerId="AD" clId="Web-{6DDC573C-FF5C-221D-A390-1BE5D5F5E504}" dt="2024-10-10T20:03:23.652" v="183"/>
        <pc:sldMkLst>
          <pc:docMk/>
          <pc:sldMk cId="2795999784" sldId="280"/>
        </pc:sldMkLst>
        <pc:spChg chg="del">
          <ac:chgData name="FRANCISCO ADÃO ELOY JUNIOR" userId="S::francisco.eloy@fatec.sp.gov.br::ec5ac4ec-68f4-48bb-a4f1-9d67ae6bac78" providerId="AD" clId="Web-{6DDC573C-FF5C-221D-A390-1BE5D5F5E504}" dt="2024-10-10T20:03:23.652" v="183"/>
          <ac:spMkLst>
            <pc:docMk/>
            <pc:sldMk cId="2795999784" sldId="280"/>
            <ac:spMk id="2" creationId="{E6AEBF89-7703-C196-73CA-51E84FEAD7B6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20:03:23.652" v="183"/>
          <ac:spMkLst>
            <pc:docMk/>
            <pc:sldMk cId="2795999784" sldId="280"/>
            <ac:spMk id="3" creationId="{5EA93119-76A3-2CC8-75BE-DDA8F79A30AF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20:03:23.652" v="183"/>
          <ac:spMkLst>
            <pc:docMk/>
            <pc:sldMk cId="2795999784" sldId="280"/>
            <ac:spMk id="4" creationId="{E9D517BC-D438-54C4-0633-483290ACDDD6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20:03:23.652" v="183"/>
          <ac:spMkLst>
            <pc:docMk/>
            <pc:sldMk cId="2795999784" sldId="280"/>
            <ac:spMk id="5" creationId="{74B59FE2-CAAC-65A9-C087-F525E4C38097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20:03:23.652" v="183"/>
          <ac:spMkLst>
            <pc:docMk/>
            <pc:sldMk cId="2795999784" sldId="280"/>
            <ac:spMk id="6" creationId="{D83603A4-781A-B1F6-41A9-668B8962BDF2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20:03:23.652" v="183"/>
          <ac:spMkLst>
            <pc:docMk/>
            <pc:sldMk cId="2795999784" sldId="280"/>
            <ac:spMk id="7" creationId="{F304E34F-E4C0-BE35-2B20-A3FD636914D4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20:03:23.652" v="183"/>
          <ac:spMkLst>
            <pc:docMk/>
            <pc:sldMk cId="2795999784" sldId="280"/>
            <ac:spMk id="8" creationId="{55E3D578-692C-64C7-28DC-C8059935F4A2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20:03:23.652" v="183"/>
          <ac:spMkLst>
            <pc:docMk/>
            <pc:sldMk cId="2795999784" sldId="280"/>
            <ac:spMk id="9" creationId="{31DAD886-97C1-2707-4797-4E1EE52D529C}"/>
          </ac:spMkLst>
        </pc:spChg>
      </pc:sldChg>
      <pc:sldChg chg="modSp add ord replId">
        <pc:chgData name="FRANCISCO ADÃO ELOY JUNIOR" userId="S::francisco.eloy@fatec.sp.gov.br::ec5ac4ec-68f4-48bb-a4f1-9d67ae6bac78" providerId="AD" clId="Web-{6DDC573C-FF5C-221D-A390-1BE5D5F5E504}" dt="2024-10-10T20:04:37.045" v="189" actId="20577"/>
        <pc:sldMkLst>
          <pc:docMk/>
          <pc:sldMk cId="1075819142" sldId="281"/>
        </pc:sldMkLst>
        <pc:spChg chg="mod">
          <ac:chgData name="FRANCISCO ADÃO ELOY JUNIOR" userId="S::francisco.eloy@fatec.sp.gov.br::ec5ac4ec-68f4-48bb-a4f1-9d67ae6bac78" providerId="AD" clId="Web-{6DDC573C-FF5C-221D-A390-1BE5D5F5E504}" dt="2024-10-10T20:04:37.045" v="189" actId="20577"/>
          <ac:spMkLst>
            <pc:docMk/>
            <pc:sldMk cId="1075819142" sldId="281"/>
            <ac:spMk id="2" creationId="{E37B5D96-43A0-CD14-5707-CD11CFA26D89}"/>
          </ac:spMkLst>
        </pc:spChg>
        <pc:picChg chg="mod">
          <ac:chgData name="FRANCISCO ADÃO ELOY JUNIOR" userId="S::francisco.eloy@fatec.sp.gov.br::ec5ac4ec-68f4-48bb-a4f1-9d67ae6bac78" providerId="AD" clId="Web-{6DDC573C-FF5C-221D-A390-1BE5D5F5E504}" dt="2024-10-10T20:04:26.076" v="187"/>
          <ac:picMkLst>
            <pc:docMk/>
            <pc:sldMk cId="1075819142" sldId="281"/>
            <ac:picMk id="15" creationId="{D47ABA18-EB56-9805-38A8-1621CF089D9B}"/>
          </ac:picMkLst>
        </pc:picChg>
      </pc:sldChg>
      <pc:sldMasterChg chg="addSldLayout">
        <pc:chgData name="FRANCISCO ADÃO ELOY JUNIOR" userId="S::francisco.eloy@fatec.sp.gov.br::ec5ac4ec-68f4-48bb-a4f1-9d67ae6bac78" providerId="AD" clId="Web-{6DDC573C-FF5C-221D-A390-1BE5D5F5E504}" dt="2024-10-10T19:48:20.426" v="13"/>
        <pc:sldMasterMkLst>
          <pc:docMk/>
          <pc:sldMasterMk cId="1107139545" sldId="2147483661"/>
        </pc:sldMasterMkLst>
        <pc:sldLayoutChg chg="add">
          <pc:chgData name="FRANCISCO ADÃO ELOY JUNIOR" userId="S::francisco.eloy@fatec.sp.gov.br::ec5ac4ec-68f4-48bb-a4f1-9d67ae6bac78" providerId="AD" clId="Web-{6DDC573C-FF5C-221D-A390-1BE5D5F5E504}" dt="2024-10-10T19:48:20.426" v="13"/>
          <pc:sldLayoutMkLst>
            <pc:docMk/>
            <pc:sldMasterMk cId="1107139545" sldId="2147483661"/>
            <pc:sldLayoutMk cId="2139834601" sldId="2147483673"/>
          </pc:sldLayoutMkLst>
        </pc:sldLayoutChg>
      </pc:sldMasterChg>
    </pc:docChg>
  </pc:docChgLst>
</pc:chgInfo>
</file>

<file path=ppt/media/image1.tiff>
</file>

<file path=ppt/media/image10.jpeg>
</file>

<file path=ppt/media/image11.jpeg>
</file>

<file path=ppt/media/image12.jpeg>
</file>

<file path=ppt/media/image13.jpe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tiff>
</file>

<file path=ppt/media/image3.jpeg>
</file>

<file path=ppt/media/image4.png>
</file>

<file path=ppt/media/image5.pn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BC49CC-93D2-4B10-9A06-E6B1480CD370}" type="datetimeFigureOut">
              <a:t>18/10/2024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28FE38-1DE9-4AFE-B5D5-7E0B13A8715D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4193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14928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D19483-F0F7-D548-BE39-82CD7A0E1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306" y="288008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A70382C-3F66-C04F-BBB2-E752130D4D5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72108" y="430420"/>
            <a:ext cx="1576789" cy="377957"/>
          </a:xfrm>
          <a:prstGeom prst="rect">
            <a:avLst/>
          </a:prstGeom>
        </p:spPr>
      </p:pic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1DE841D4-EA1F-064D-AF9E-EEF9E416878B}"/>
              </a:ext>
            </a:extLst>
          </p:cNvPr>
          <p:cNvCxnSpPr/>
          <p:nvPr userDrawn="1"/>
        </p:nvCxnSpPr>
        <p:spPr>
          <a:xfrm>
            <a:off x="77118" y="950789"/>
            <a:ext cx="11976711" cy="0"/>
          </a:xfrm>
          <a:prstGeom prst="line">
            <a:avLst/>
          </a:prstGeom>
          <a:ln>
            <a:solidFill>
              <a:srgbClr val="4354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4984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7362553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925949"/>
            <a:ext cx="3259182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5" y="2537496"/>
            <a:ext cx="3259180" cy="1215184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712973" y="1925949"/>
            <a:ext cx="3259182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712973" y="2537495"/>
            <a:ext cx="3259180" cy="1197477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960665" y="3752680"/>
            <a:ext cx="7011488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60665" y="4364227"/>
            <a:ext cx="7011488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BB6EDE2-F53E-7B97-FF80-7764EECA4CC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485188" y="0"/>
            <a:ext cx="3706812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21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681E5-DE3E-1E52-3179-344AB5B2A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9A41B8-CF99-8A7C-E16D-CFEF1E099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989524-6BA7-0F2E-1749-175C69286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574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E6759F-66EA-8EE3-A2F4-F15BA2F9B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548357-3F2C-483C-C0FC-FD9FB673C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030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A4A77-C0EC-E90C-087A-E71757299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3926541"/>
            <a:ext cx="10972800" cy="1663044"/>
          </a:xfrm>
          <a:prstGeom prst="rect">
            <a:avLst/>
          </a:prstGeo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5AB453-76B0-1DBA-9EE3-645CA9804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5735636"/>
            <a:ext cx="10972800" cy="474663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29D4B-20DA-C5A9-370C-5C556DC7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23F1A-779F-4295-3160-E943DBC04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849934F-55C5-A548-E041-1CB8C42DF0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926541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030922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98346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16864" y="228600"/>
            <a:ext cx="10871200" cy="990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fontAlgn="auto"/>
            <a:endParaRPr kumimoji="0" lang="en-US" strike="noStrike" noProof="1"/>
          </a:p>
        </p:txBody>
      </p:sp>
      <p:sp>
        <p:nvSpPr>
          <p:cNvPr id="8" name="Espaço Reservado para Conteúdo 7"/>
          <p:cNvSpPr>
            <a:spLocks noGrp="1"/>
          </p:cNvSpPr>
          <p:nvPr>
            <p:ph sz="quarter" idx="1" hasCustomPrompt="1"/>
          </p:nvPr>
        </p:nvSpPr>
        <p:spPr>
          <a:xfrm>
            <a:off x="816864" y="1600200"/>
            <a:ext cx="10871200" cy="449580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</a:lstStyle>
          <a:p>
            <a:pPr lvl="0" eaLnBrk="1" fontAlgn="auto" latinLnBrk="0" hangingPunct="1"/>
            <a:endParaRPr/>
          </a:p>
          <a:p>
            <a:pPr lvl="1" eaLnBrk="1" fontAlgn="auto" latinLnBrk="0" hangingPunct="1"/>
            <a:endParaRPr/>
          </a:p>
          <a:p>
            <a:pPr lvl="2" eaLnBrk="1" fontAlgn="auto" latinLnBrk="0" hangingPunct="1"/>
            <a:endParaRPr/>
          </a:p>
          <a:p>
            <a:pPr lvl="3" eaLnBrk="1" fontAlgn="auto" latinLnBrk="0" hangingPunct="1"/>
            <a:endParaRPr/>
          </a:p>
          <a:p>
            <a:pPr lvl="4" eaLnBrk="1" fontAlgn="auto" latinLnBrk="0" hangingPunct="1"/>
            <a:endParaRPr kumimoji="0" lang="en-US" strike="noStrike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3831447-C893-4FB7-A405-85B25DF4EE90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‹nº›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8165605"/>
      </p:ext>
    </p:extLst>
  </p:cSld>
  <p:clrMapOvr>
    <a:masterClrMapping/>
  </p:clrMapOvr>
  <p:transition>
    <p:blinds/>
  </p:transition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D19483-F0F7-D548-BE39-82CD7A0E1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487248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A70382C-3F66-C04F-BBB2-E752130D4D5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07605" y="649937"/>
            <a:ext cx="1576789" cy="377957"/>
          </a:xfrm>
          <a:prstGeom prst="rect">
            <a:avLst/>
          </a:prstGeom>
        </p:spPr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15B043-7AE7-1D42-B1C9-EA2A10209D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74206" y="3812811"/>
            <a:ext cx="5843587" cy="58820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pt-BR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0027108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A4A77-C0EC-E90C-087A-E71757299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3926541"/>
            <a:ext cx="10972800" cy="1663044"/>
          </a:xfrm>
          <a:prstGeom prst="rect">
            <a:avLst/>
          </a:prstGeo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5AB453-76B0-1DBA-9EE3-645CA9804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5735636"/>
            <a:ext cx="10972800" cy="474663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29D4B-20DA-C5A9-370C-5C556DC7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23F1A-779F-4295-3160-E943DBC04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849934F-55C5-A548-E041-1CB8C42DF0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926541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41166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610518"/>
            <a:ext cx="6970824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4" y="2222065"/>
            <a:ext cx="6970825" cy="702959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D7745948-92EA-3E8A-1DBC-45422E91850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580323" y="3143243"/>
            <a:ext cx="6139069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87155554-9334-F8D5-FA7F-80CF2FB3BC78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1580323" y="3754790"/>
            <a:ext cx="6139068" cy="702959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A44C718E-DBD5-B640-39D2-7860AFE27FF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960666" y="4717060"/>
            <a:ext cx="6970823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BB073C5F-2FFF-4B6A-E630-E112FB5B952B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960666" y="5328607"/>
            <a:ext cx="6970822" cy="702959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276F28-A527-C906-EE7C-5440E0C56B8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931490" y="2031153"/>
            <a:ext cx="3650910" cy="3650910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30843267-C01A-455A-D8A3-E8A7C6CFB0F6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1DAE6A71-9FA2-20A0-D992-DEBF7FF3301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85D3E6-EA9D-9DE8-6317-6DF86AEEDB4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39138" y="6538913"/>
            <a:ext cx="3243262" cy="1825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4821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lumns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D2C780-6C1C-A81B-5B9E-735DFD6F43D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369902" y="2185522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29AB7CE-949B-41D7-A673-06B30968CD01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369902" y="2797069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AC6C789A-7FB2-432A-6019-3F62E5386F29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7987745" y="2185522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672CBAF-4BDE-95E9-99A1-9EDDBDEF84DC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7987745" y="2797069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F48CE7A-5E89-3480-B862-44BFAC429981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761997" y="2185521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78CF0CF5-EF6E-47A1-80D2-088122A0E64F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61997" y="2797068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A2C811-2433-C4B8-E818-972740C4960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09600" y="5692875"/>
            <a:ext cx="10972800" cy="539496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43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7212496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D2C780-6C1C-A81B-5B9E-735DFD6F43D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369902" y="2185522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29AB7CE-949B-41D7-A673-06B30968CD01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369902" y="2797069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F48CE7A-5E89-3480-B862-44BFAC429981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761997" y="2185521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78CF0CF5-EF6E-47A1-80D2-088122A0E64F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61997" y="2797068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BA198D21-2409-AA26-2882-9757585EE7C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262416" y="1594022"/>
            <a:ext cx="3650910" cy="3650910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95664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7212496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F48CE7A-5E89-3480-B862-44BFAC429981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761996" y="2185521"/>
            <a:ext cx="5334003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78CF0CF5-EF6E-47A1-80D2-088122A0E64F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61997" y="2797068"/>
            <a:ext cx="5334002" cy="2044898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BA198D21-2409-AA26-2882-9757585EE7C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822096" y="1594022"/>
            <a:ext cx="3650910" cy="3650910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24234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lumns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611728"/>
            <a:ext cx="6922301" cy="562749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5" y="2178669"/>
            <a:ext cx="6922300" cy="837012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276F28-A527-C906-EE7C-5440E0C56B8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931490" y="2031153"/>
            <a:ext cx="3650910" cy="3650910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1146198" y="3092460"/>
            <a:ext cx="6736768" cy="622646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1146197" y="3689968"/>
            <a:ext cx="6736767" cy="926101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1378113" y="4763061"/>
            <a:ext cx="6504852" cy="5819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78112" y="5380382"/>
            <a:ext cx="6504851" cy="865633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31F54DF-E984-A005-B56B-B62147C13B6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39138" y="6538913"/>
            <a:ext cx="3243262" cy="1825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7160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lumns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2439" y="1925949"/>
            <a:ext cx="5157787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2439" y="2537496"/>
            <a:ext cx="5157786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6426387" y="1925949"/>
            <a:ext cx="5157787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6426387" y="2537496"/>
            <a:ext cx="5157786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960665" y="3752680"/>
            <a:ext cx="5157787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60665" y="4364227"/>
            <a:ext cx="5157786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1C98F61-9164-7CDA-F0A4-B90327F23F7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26200" y="3752850"/>
            <a:ext cx="5156200" cy="24574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72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7772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5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357E25-C674-3745-6594-912F15B98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1847056"/>
            <a:ext cx="106299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64DF9-DAEC-F283-848F-16438F855A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A0EC6-5648-844A-8827-911B00959032}" type="datetimeFigureOut">
              <a:rPr lang="en-US" smtClean="0"/>
              <a:t>10/18/24</a:t>
            </a:fld>
            <a:endParaRPr lang="en-US"/>
          </a:p>
        </p:txBody>
      </p:sp>
      <p:sp>
        <p:nvSpPr>
          <p:cNvPr id="10" name="Title Placeholder 9">
            <a:extLst>
              <a:ext uri="{FF2B5EF4-FFF2-40B4-BE49-F238E27FC236}">
                <a16:creationId xmlns:a16="http://schemas.microsoft.com/office/drawing/2014/main" id="{2390A06B-2D1F-A145-446B-BF2680524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3537"/>
            <a:ext cx="10629900" cy="12366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2D227A9A-BF27-C878-C29C-004A9358CE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139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5" r:id="rId3"/>
    <p:sldLayoutId id="2147483671" r:id="rId4"/>
    <p:sldLayoutId id="2147483672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60" r:id="rId11"/>
    <p:sldLayoutId id="2147483673" r:id="rId12"/>
    <p:sldLayoutId id="2147483674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MV Boli" panose="0200050003020009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">
          <p15:clr>
            <a:srgbClr val="F26B43"/>
          </p15:clr>
        </p15:guide>
        <p15:guide id="2" pos="384">
          <p15:clr>
            <a:srgbClr val="F26B43"/>
          </p15:clr>
        </p15:guide>
        <p15:guide id="3" pos="600">
          <p15:clr>
            <a:srgbClr val="F26B43"/>
          </p15:clr>
        </p15:guide>
        <p15:guide id="4" pos="7296">
          <p15:clr>
            <a:srgbClr val="F26B43"/>
          </p15:clr>
        </p15:guide>
        <p15:guide id="5" orient="horz" pos="3912">
          <p15:clr>
            <a:srgbClr val="F26B43"/>
          </p15:clr>
        </p15:guide>
        <p15:guide id="6" orient="horz" pos="100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8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8.xml"/></Relationships>
</file>

<file path=ppt/slides/_rels/slide6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5.xml"/></Relationships>
</file>

<file path=ppt/slides/_rels/slide6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5.xml"/></Relationships>
</file>

<file path=ppt/slides/_rels/slide6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/Relationships>
</file>

<file path=ppt/slides/_rels/slide6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/Relationships>
</file>

<file path=ppt/slides/_rels/slide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5.xml"/></Relationships>
</file>

<file path=ppt/slides/_rels/slide6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5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5.xml"/></Relationships>
</file>

<file path=ppt/slides/_rels/slide6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A6AA-D81C-6E01-58E6-D7ED9233D9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Aula de Scripts</a:t>
            </a:r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D0733812-DAF2-8854-AC6A-D20D22E420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 err="1"/>
              <a:t>https</a:t>
            </a:r>
            <a:r>
              <a:rPr lang="pt-BR" dirty="0"/>
              <a:t>://</a:t>
            </a:r>
            <a:r>
              <a:rPr lang="pt-BR" dirty="0" err="1"/>
              <a:t>github.com</a:t>
            </a:r>
            <a:r>
              <a:rPr lang="pt-BR" dirty="0"/>
              <a:t>/</a:t>
            </a:r>
            <a:r>
              <a:rPr lang="pt-BR" dirty="0" err="1"/>
              <a:t>JuniorEloy</a:t>
            </a:r>
            <a:r>
              <a:rPr lang="pt-BR" dirty="0"/>
              <a:t>/FATEC-Scripts</a:t>
            </a:r>
          </a:p>
        </p:txBody>
      </p:sp>
      <p:pic>
        <p:nvPicPr>
          <p:cNvPr id="10" name="Espaço Reservado para Imagem 9" descr="Script de computador em uma tela">
            <a:extLst>
              <a:ext uri="{FF2B5EF4-FFF2-40B4-BE49-F238E27FC236}">
                <a16:creationId xmlns:a16="http://schemas.microsoft.com/office/drawing/2014/main" id="{D773DB6E-119E-8F78-C044-3F37511D553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5844" b="25844"/>
          <a:stretch/>
        </p:blipFill>
        <p:spPr>
          <a:xfrm>
            <a:off x="-268309" y="-182450"/>
            <a:ext cx="12793013" cy="41089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215266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F2F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0"/>
          <p:cNvGraphicFramePr>
            <a:graphicFrameLocks noGrp="1"/>
          </p:cNvGraphicFramePr>
          <p:nvPr/>
        </p:nvGraphicFramePr>
        <p:xfrm>
          <a:off x="609600" y="2804160"/>
          <a:ext cx="10363200" cy="2097024"/>
        </p:xfrm>
        <a:graphic>
          <a:graphicData uri="http://schemas.openxmlformats.org/drawingml/2006/table">
            <a:tbl>
              <a:tblPr/>
              <a:tblGrid>
                <a:gridCol w="34544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454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45440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524256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b="1">
                          <a:solidFill>
                            <a:srgbClr val="404040"/>
                          </a:solidFill>
                          <a:latin typeface="Roboto" pitchFamily="34" charset="0"/>
                          <a:ea typeface="Roboto" pitchFamily="34" charset="-122"/>
                          <a:cs typeface="Roboto" pitchFamily="34" charset="-120"/>
                        </a:rPr>
                        <a:t>Princípio</a:t>
                      </a:r>
                      <a:endParaRPr lang="en-US" sz="14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 marL="73152" marR="73152" marT="73152" marB="73152" anchor="ctr">
                    <a:lnL w="0" cap="flat" cmpd="sng" algn="ctr">
                      <a:solidFill>
                        <a:srgbClr val="66666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66666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BFBFB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b="1">
                          <a:solidFill>
                            <a:srgbClr val="404040"/>
                          </a:solidFill>
                          <a:latin typeface="Roboto" pitchFamily="34" charset="0"/>
                          <a:ea typeface="Roboto" pitchFamily="34" charset="-122"/>
                          <a:cs typeface="Roboto" pitchFamily="34" charset="-120"/>
                        </a:rPr>
                        <a:t>Descrição</a:t>
                      </a:r>
                      <a:endParaRPr lang="en-US" sz="14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 marL="73152" marR="73152" marT="73152" marB="73152" anchor="ctr">
                    <a:lnL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66666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BFBFB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 b="1">
                          <a:solidFill>
                            <a:srgbClr val="404040"/>
                          </a:solidFill>
                          <a:latin typeface="Roboto" pitchFamily="34" charset="0"/>
                          <a:ea typeface="Roboto" pitchFamily="34" charset="-122"/>
                          <a:cs typeface="Roboto" pitchFamily="34" charset="-120"/>
                        </a:rPr>
                        <a:t>Benefício</a:t>
                      </a:r>
                      <a:endParaRPr lang="en-US" sz="14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 marL="73152" marR="73152" marT="73152" marB="73152" anchor="ctr">
                    <a:lnL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66666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0" cap="flat" cmpd="sng" algn="ctr">
                      <a:solidFill>
                        <a:srgbClr val="66666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BFBFB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24256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>
                          <a:solidFill>
                            <a:srgbClr val="404040"/>
                          </a:solidFill>
                          <a:latin typeface="Roboto" pitchFamily="34" charset="0"/>
                          <a:ea typeface="Roboto" pitchFamily="34" charset="-122"/>
                          <a:cs typeface="Roboto" pitchFamily="34" charset="-120"/>
                        </a:rPr>
                        <a:t>Indentação</a:t>
                      </a:r>
                      <a:endParaRPr lang="en-US" sz="14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 marL="73152" marR="73152" marT="73152" marB="73152" anchor="ctr">
                    <a:lnL w="0" cap="flat" cmpd="sng" algn="ctr">
                      <a:solidFill>
                        <a:srgbClr val="66666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BFBFB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>
                          <a:solidFill>
                            <a:srgbClr val="404040"/>
                          </a:solidFill>
                          <a:latin typeface="Roboto" pitchFamily="34" charset="0"/>
                          <a:ea typeface="Roboto" pitchFamily="34" charset="-122"/>
                          <a:cs typeface="Roboto" pitchFamily="34" charset="-120"/>
                        </a:rPr>
                        <a:t>Use espaços ou tabs consistentes</a:t>
                      </a:r>
                      <a:endParaRPr lang="en-US" sz="14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 marL="73152" marR="73152" marT="73152" marB="73152" anchor="ctr">
                    <a:lnL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BFBFB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>
                          <a:solidFill>
                            <a:srgbClr val="404040"/>
                          </a:solidFill>
                          <a:latin typeface="Roboto" pitchFamily="34" charset="0"/>
                          <a:ea typeface="Roboto" pitchFamily="34" charset="-122"/>
                          <a:cs typeface="Roboto" pitchFamily="34" charset="-120"/>
                        </a:rPr>
                        <a:t>Melhora a legibilidade do código</a:t>
                      </a:r>
                      <a:endParaRPr lang="en-US" sz="14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 marL="73152" marR="73152" marT="73152" marB="73152" anchor="ctr">
                    <a:lnL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66666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BFBFB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524256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>
                          <a:solidFill>
                            <a:srgbClr val="404040"/>
                          </a:solidFill>
                          <a:latin typeface="Roboto" pitchFamily="34" charset="0"/>
                          <a:ea typeface="Roboto" pitchFamily="34" charset="-122"/>
                          <a:cs typeface="Roboto" pitchFamily="34" charset="-120"/>
                        </a:rPr>
                        <a:t>Comentários</a:t>
                      </a:r>
                      <a:endParaRPr lang="en-US" sz="14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 marL="73152" marR="73152" marT="73152" marB="73152" anchor="ctr">
                    <a:lnL w="0" cap="flat" cmpd="sng" algn="ctr">
                      <a:solidFill>
                        <a:srgbClr val="66666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BFBFB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>
                          <a:solidFill>
                            <a:srgbClr val="404040"/>
                          </a:solidFill>
                          <a:latin typeface="Roboto" pitchFamily="34" charset="0"/>
                          <a:ea typeface="Roboto" pitchFamily="34" charset="-122"/>
                          <a:cs typeface="Roboto" pitchFamily="34" charset="-120"/>
                        </a:rPr>
                        <a:t>Adicione comentários claros e concisos</a:t>
                      </a:r>
                      <a:endParaRPr lang="en-US" sz="14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 marL="73152" marR="73152" marT="73152" marB="73152" anchor="ctr">
                    <a:lnL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BFBFB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>
                          <a:solidFill>
                            <a:srgbClr val="404040"/>
                          </a:solidFill>
                          <a:latin typeface="Roboto" pitchFamily="34" charset="0"/>
                          <a:ea typeface="Roboto" pitchFamily="34" charset="-122"/>
                          <a:cs typeface="Roboto" pitchFamily="34" charset="-120"/>
                        </a:rPr>
                        <a:t>Facilita a manutenção do código</a:t>
                      </a:r>
                      <a:endParaRPr lang="en-US" sz="14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 marL="73152" marR="73152" marT="73152" marB="73152" anchor="ctr">
                    <a:lnL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66666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BFBFB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524256"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>
                          <a:solidFill>
                            <a:srgbClr val="404040"/>
                          </a:solidFill>
                          <a:latin typeface="Roboto" pitchFamily="34" charset="0"/>
                          <a:ea typeface="Roboto" pitchFamily="34" charset="-122"/>
                          <a:cs typeface="Roboto" pitchFamily="34" charset="-120"/>
                        </a:rPr>
                        <a:t>Estrutura lógica</a:t>
                      </a:r>
                      <a:endParaRPr lang="en-US" sz="14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 marL="73152" marR="73152" marT="73152" marB="73152" anchor="ctr">
                    <a:lnL w="0" cap="flat" cmpd="sng" algn="ctr">
                      <a:solidFill>
                        <a:srgbClr val="66666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66666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BFBFB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>
                          <a:solidFill>
                            <a:srgbClr val="404040"/>
                          </a:solidFill>
                          <a:latin typeface="Roboto" pitchFamily="34" charset="0"/>
                          <a:ea typeface="Roboto" pitchFamily="34" charset="-122"/>
                          <a:cs typeface="Roboto" pitchFamily="34" charset="-120"/>
                        </a:rPr>
                        <a:t>Agrupe seções semelhantes</a:t>
                      </a:r>
                      <a:endParaRPr lang="en-US" sz="14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 marL="73152" marR="73152" marT="73152" marB="73152" anchor="ctr">
                    <a:lnL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66666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BFBFBF">
                        <a:alpha val="0"/>
                      </a:srgbClr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>
                        <a:buNone/>
                      </a:pPr>
                      <a:r>
                        <a:rPr lang="en-US" sz="1400">
                          <a:solidFill>
                            <a:srgbClr val="404040"/>
                          </a:solidFill>
                          <a:latin typeface="Roboto" pitchFamily="34" charset="0"/>
                          <a:ea typeface="Roboto" pitchFamily="34" charset="-122"/>
                          <a:cs typeface="Roboto" pitchFamily="34" charset="-120"/>
                        </a:rPr>
                        <a:t>Facilita a navegação e entendimento</a:t>
                      </a:r>
                      <a:endParaRPr lang="en-US" sz="1400">
                        <a:latin typeface="Roboto" charset="0"/>
                        <a:ea typeface="Roboto" charset="0"/>
                        <a:cs typeface="Roboto" charset="0"/>
                      </a:endParaRPr>
                    </a:p>
                  </a:txBody>
                  <a:tcPr marL="73152" marR="73152" marT="73152" marB="73152" anchor="ctr">
                    <a:lnL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L>
                    <a:lnR w="0" cap="flat" cmpd="sng" algn="ctr">
                      <a:solidFill>
                        <a:srgbClr val="66666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A6A6A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T>
                    <a:lnB w="0" cap="flat" cmpd="sng" algn="ctr">
                      <a:solidFill>
                        <a:srgbClr val="666666"/>
                      </a:solidFill>
                      <a:prstDash val="sysDash"/>
                      <a:round/>
                      <a:headEnd type="none" w="med" len="med"/>
                      <a:tailEnd type="none" w="med" len="med"/>
                    </a:lnB>
                    <a:solidFill>
                      <a:srgbClr val="BFBFBF">
                        <a:alpha val="0"/>
                      </a:srgb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" name="Text 0"/>
          <p:cNvSpPr/>
          <p:nvPr/>
        </p:nvSpPr>
        <p:spPr>
          <a:xfrm>
            <a:off x="609600" y="355600"/>
            <a:ext cx="10972800" cy="1219200"/>
          </a:xfrm>
          <a:prstGeom prst="rect">
            <a:avLst/>
          </a:prstGeom>
          <a:noFill/>
          <a:ln/>
        </p:spPr>
        <p:txBody>
          <a:bodyPr wrap="square" rtlCol="0" anchor="ctr" anchorCtr="0"/>
          <a:lstStyle>
            <a:lvl1pPr marL="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4400">
                <a:latin typeface="Calibri"/>
                <a:cs typeface="Calibri"/>
              </a:rPr>
              <a:t>Organização do Código</a:t>
            </a:r>
          </a:p>
        </p:txBody>
      </p:sp>
      <p:sp>
        <p:nvSpPr>
          <p:cNvPr id="4" name="Shape 1"/>
          <p:cNvSpPr/>
          <p:nvPr/>
        </p:nvSpPr>
        <p:spPr>
          <a:xfrm>
            <a:off x="1219200" y="1219200"/>
            <a:ext cx="1219200" cy="1219200"/>
          </a:xfrm>
          <a:prstGeom prst="line">
            <a:avLst/>
          </a:prstGeom>
          <a:noFill/>
          <a:ln/>
        </p:spPr>
      </p:sp>
      <p:sp>
        <p:nvSpPr>
          <p:cNvPr id="5" name="Text 2"/>
          <p:cNvSpPr/>
          <p:nvPr/>
        </p:nvSpPr>
        <p:spPr>
          <a:xfrm>
            <a:off x="609600" y="1574800"/>
            <a:ext cx="6032500" cy="787400"/>
          </a:xfrm>
          <a:prstGeom prst="rect">
            <a:avLst/>
          </a:prstGeom>
          <a:noFill/>
          <a:ln/>
        </p:spPr>
        <p:txBody>
          <a:bodyPr wrap="square" rtlCol="0" anchor="ctr"/>
          <a:lstStyle>
            <a:lvl1pPr marL="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0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400">
                <a:latin typeface="Roboto"/>
                <a:ea typeface="Roboto"/>
                <a:cs typeface="Roboto"/>
              </a:rPr>
              <a:t>Uma boa organização do código HTML melhora a legibilidade e a manutenção, especialmente em projetos colaborativos. Siga as práticas recomendadas.</a:t>
            </a:r>
          </a:p>
        </p:txBody>
      </p:sp>
    </p:spTree>
    <p:extLst>
      <p:ext uri="{BB962C8B-B14F-4D97-AF65-F5344CB8AC3E}">
        <p14:creationId xmlns:p14="http://schemas.microsoft.com/office/powerpoint/2010/main" val="9536712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D101B5-AF61-0B34-D8EC-41CC3409A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9C1E22E-0C48-DA98-EAD6-6A5E31841F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957DBCB-294F-B198-CE43-F21138D7C5F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8039645F-CB0D-8F74-56E3-717EC37159E7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1CC372E8-F83B-1D35-7162-116D8661D0BA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3A5A6CA-A0C7-2C50-7555-0F459E816BEF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F196E38B-A5C2-D770-70E9-911BB5DF2EEA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" name="Espaço Reservado para Imagem 9" descr="Estrutura de páginas – Diego Mariano">
            <a:extLst>
              <a:ext uri="{FF2B5EF4-FFF2-40B4-BE49-F238E27FC236}">
                <a16:creationId xmlns:a16="http://schemas.microsoft.com/office/drawing/2014/main" id="{69FF9C77-F03A-CF0E-BDC7-FE69B0FC8E15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/>
          <a:stretch/>
        </p:blipFill>
        <p:spPr>
          <a:xfrm>
            <a:off x="350199" y="0"/>
            <a:ext cx="1152605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86435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A6AA-D81C-6E01-58E6-D7ED9233D9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>
                <a:ea typeface="+mn-lt"/>
                <a:cs typeface="+mn-lt"/>
              </a:rPr>
              <a:t>Acessibilidade</a:t>
            </a:r>
            <a:endParaRPr lang="pt-BR"/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D0733812-DAF2-8854-AC6A-D20D22E420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" name="Espaço Reservado para Imagem 9" descr="Script de computador em uma tela">
            <a:extLst>
              <a:ext uri="{FF2B5EF4-FFF2-40B4-BE49-F238E27FC236}">
                <a16:creationId xmlns:a16="http://schemas.microsoft.com/office/drawing/2014/main" id="{D773DB6E-119E-8F78-C044-3F37511D553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5844" b="25844"/>
          <a:stretch/>
        </p:blipFill>
        <p:spPr>
          <a:xfrm>
            <a:off x="-268309" y="-182450"/>
            <a:ext cx="12793013" cy="41089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8823618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9937278-8BE5-DAB0-EBEC-6696618BB2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Boas Práticas de Acessibilidade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4C2AA0B-8FC7-F181-B178-2EA568E2A7D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Atributos ARIA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4E4DED7-0C24-CB5A-11D9-74B2A3C30CB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sz="1400"/>
              <a:t>Implementar atributos ARIA corretamente ajuda tecnologias assistivas a entenderem melhor o conteúdo, melhorando a experiência do usuário.</a:t>
            </a:r>
          </a:p>
        </p:txBody>
      </p:sp>
      <p:pic>
        <p:nvPicPr>
          <p:cNvPr id="11" name="Espaço Reservado para Imagem 10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6AC5AD00-48DB-5709-58A5-EE5D8779400C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t="16625" b="16625"/>
          <a:stretch/>
        </p:blipFill>
        <p:spPr/>
      </p:pic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37B4930E-CF14-482F-ECC4-A69C33DF8371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pt-BR"/>
              <a:t>Use Elementos Naturais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7C8B1889-DC1F-CAD5-89C5-8C2C5EAC87F1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pt-BR" sz="1400"/>
              <a:t>Utilizar tags HTML apropriadas melhora a acessibilidade, tornando mais fácil para os usuários navegar e entender a página.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869DC78C-3873-FE95-D19E-D317AFD95165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r>
              <a:rPr lang="pt-BR"/>
              <a:t>Foco e Navegação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77D19211-1EE7-9B54-6842-FBD707542902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r>
              <a:rPr lang="pt-BR" sz="1400"/>
              <a:t>Certifique-se de que todos os elementos interativos sejam acessíveis via teclado, garantindo que todos possam navegar na sua página.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BE865791-4EE7-5281-2DB5-875C3B607D18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pt-BR"/>
              <a:t>Photos provided by Unsplash</a:t>
            </a:r>
          </a:p>
        </p:txBody>
      </p:sp>
    </p:spTree>
    <p:extLst>
      <p:ext uri="{BB962C8B-B14F-4D97-AF65-F5344CB8AC3E}">
        <p14:creationId xmlns:p14="http://schemas.microsoft.com/office/powerpoint/2010/main" val="29394234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15FD8F-FBC7-9F52-EEC3-BCDA05AC9F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Introdução ao ARIA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2CE94D1-18E7-7493-ACB2-EC60986C652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Definição e Propósito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85507F1-8D2B-F2B6-A896-EAA69CF3E9E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sz="1400"/>
              <a:t>ARIA, ou Accessible Rich Internet Applications, é um conjunto de atributos que melhora a acessibilidade em aplicações web complexas. Seu propósito é ajudar tecnologias assistivas.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7E645D5-EDA6-02C2-F35B-9718E65B2848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pt-BR"/>
              <a:t>Importância para Acessibilidade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0577B442-F3F8-26D1-B5AE-E0DB79FA407B}"/>
              </a:ext>
            </a:extLst>
          </p:cNvPr>
          <p:cNvSpPr>
            <a:spLocks noGrp="1"/>
          </p:cNvSpPr>
          <p:nvPr>
            <p:ph type="body" sz="half" idx="14"/>
          </p:nvPr>
        </p:nvSpPr>
        <p:spPr/>
        <p:txBody>
          <a:bodyPr/>
          <a:lstStyle/>
          <a:p>
            <a:r>
              <a:rPr lang="pt-BR" sz="1400"/>
              <a:t>Esses atributos ajudam usuários com deficiências a interagirem com interfaces dinâmicas, proporcionando uma experiência mais inclusiva na web.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3251BFDD-C528-A7F6-D866-07E4D0E67665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r>
              <a:rPr lang="pt-BR"/>
              <a:t>Conformidade com Padrões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F054A9EF-313F-E835-125B-1392F8820735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pt-BR" sz="1400"/>
              <a:t>A utilização de ARIA é fundamental para atender normas internacionais como WCAG, garantindo que sites sejam acessíveis a todos.</a:t>
            </a:r>
          </a:p>
        </p:txBody>
      </p:sp>
      <p:pic>
        <p:nvPicPr>
          <p:cNvPr id="11" name="Espaço Reservado para Imagem 10" descr="Computador ligado sobre uma mesa&#10;&#10;Descrição gerada automaticamente">
            <a:extLst>
              <a:ext uri="{FF2B5EF4-FFF2-40B4-BE49-F238E27FC236}">
                <a16:creationId xmlns:a16="http://schemas.microsoft.com/office/drawing/2014/main" id="{84A8EA54-B277-D082-A08D-A0AE008FF1E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14398" r="14398"/>
          <a:stretch/>
        </p:blipFill>
        <p:spPr/>
      </p:pic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AA1E2880-E39B-8989-C832-EEA1FEC41B7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pt-BR"/>
              <a:t>Photos provided by Unsplash</a:t>
            </a:r>
          </a:p>
        </p:txBody>
      </p:sp>
    </p:spTree>
    <p:extLst>
      <p:ext uri="{BB962C8B-B14F-4D97-AF65-F5344CB8AC3E}">
        <p14:creationId xmlns:p14="http://schemas.microsoft.com/office/powerpoint/2010/main" val="38765829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BDDC1A-AC3E-E108-20FC-D992875F8B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Estruturas ARIA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99F7C9D-1B8E-BC80-4FAF-EAFCA2A92910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pt-BR"/>
              <a:t>Roles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60A6FB2-C8BF-9F9D-F2BE-B2A2D743CC95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pt-BR" sz="1400"/>
              <a:t>Roles especificam a função de um elemento na interface, como 'button', 'navigation', entre outros.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9DB9CAB-99BB-F353-158C-253D7BF8E831}"/>
              </a:ext>
            </a:extLst>
          </p:cNvPr>
          <p:cNvSpPr>
            <a:spLocks noGrp="1"/>
          </p:cNvSpPr>
          <p:nvPr>
            <p:ph type="body" idx="21"/>
          </p:nvPr>
        </p:nvSpPr>
        <p:spPr/>
        <p:txBody>
          <a:bodyPr/>
          <a:lstStyle/>
          <a:p>
            <a:r>
              <a:rPr lang="pt-BR"/>
              <a:t>States e Properties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FF2E35B-D52C-301B-6DCD-6F6F9305591D}"/>
              </a:ext>
            </a:extLst>
          </p:cNvPr>
          <p:cNvSpPr>
            <a:spLocks noGrp="1"/>
          </p:cNvSpPr>
          <p:nvPr>
            <p:ph type="body" sz="half" idx="22"/>
          </p:nvPr>
        </p:nvSpPr>
        <p:spPr/>
        <p:txBody>
          <a:bodyPr/>
          <a:lstStyle/>
          <a:p>
            <a:r>
              <a:rPr lang="pt-BR" sz="1400"/>
              <a:t>States e properties fornecem informações sobre o estado atual de um elemento, como 'checked' para checkboxes.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C3A37B1C-4B33-FD89-6FFF-45C6207CD303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pt-BR"/>
              <a:t>Landmarks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77653182-37AE-D1A0-176F-28C56E446683}"/>
              </a:ext>
            </a:extLst>
          </p:cNvPr>
          <p:cNvSpPr>
            <a:spLocks noGrp="1"/>
          </p:cNvSpPr>
          <p:nvPr>
            <p:ph type="body" sz="half" idx="25"/>
          </p:nvPr>
        </p:nvSpPr>
        <p:spPr/>
        <p:txBody>
          <a:bodyPr/>
          <a:lstStyle/>
          <a:p>
            <a:r>
              <a:rPr lang="pt-BR" sz="1400"/>
              <a:t>Landmarks auxiliam na navegação, permitindo que usuários identifiquem rapidamente seções importantes da página.</a:t>
            </a:r>
          </a:p>
        </p:txBody>
      </p:sp>
      <p:pic>
        <p:nvPicPr>
          <p:cNvPr id="10" name="Espaço Reservado para Imagem 9">
            <a:extLst>
              <a:ext uri="{FF2B5EF4-FFF2-40B4-BE49-F238E27FC236}">
                <a16:creationId xmlns:a16="http://schemas.microsoft.com/office/drawing/2014/main" id="{E945A767-5B32-77F1-C12F-09622E7E77E5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2"/>
          <a:srcRect l="3941" r="3941"/>
          <a:stretch/>
        </p:blipFill>
        <p:spPr/>
      </p:pic>
    </p:spTree>
    <p:extLst>
      <p:ext uri="{BB962C8B-B14F-4D97-AF65-F5344CB8AC3E}">
        <p14:creationId xmlns:p14="http://schemas.microsoft.com/office/powerpoint/2010/main" val="42012486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AD194-DB04-1D86-1821-9C2CB99A2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Exemplos de Uso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A771F29-2E39-6496-63A6-3B808B5E7A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>
                <a:solidFill>
                  <a:srgbClr val="404040"/>
                </a:solidFill>
                <a:latin typeface="Calibri"/>
                <a:ea typeface="Roboto"/>
                <a:cs typeface="Roboto"/>
              </a:rPr>
              <a:t>Botões</a:t>
            </a:r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ACD8E5-D470-7163-F975-E2A5B9A4582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sz="1400"/>
              <a:t>Exemplo: &lt;button aria-label='Salvar'&gt;Salvar&lt;/button&gt;. O ARIA melhora a acessibilidade ao adicionar descrições.</a:t>
            </a:r>
          </a:p>
        </p:txBody>
      </p:sp>
      <p:pic>
        <p:nvPicPr>
          <p:cNvPr id="11" name="Espaço Reservado para Imagem 10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E016AEB5-E444-52D3-4CF7-D6E5FF312CAE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16620" r="16620"/>
          <a:stretch/>
        </p:blipFill>
        <p:spPr/>
      </p:pic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5EDEF17C-E258-E2EC-D49B-515D5E4AED8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pt-BR"/>
              <a:t>Photos provided by Unsplash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B636F84D-6085-4287-C3F1-57742DBBE5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9C342A85-CB7A-556F-4600-0D52F374A61A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6" name="Espaço Reservado para Texto 15">
            <a:extLst>
              <a:ext uri="{FF2B5EF4-FFF2-40B4-BE49-F238E27FC236}">
                <a16:creationId xmlns:a16="http://schemas.microsoft.com/office/drawing/2014/main" id="{8E17BCD2-A012-8DEA-D856-13A9BDB76A35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8" name="Espaço Reservado para Texto 17">
            <a:extLst>
              <a:ext uri="{FF2B5EF4-FFF2-40B4-BE49-F238E27FC236}">
                <a16:creationId xmlns:a16="http://schemas.microsoft.com/office/drawing/2014/main" id="{5E7B5EAB-0DB5-6FE4-F98F-B877459C6F5B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96284836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AD194-DB04-1D86-1821-9C2CB99A2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Exemplos de Uso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A771F29-2E39-6496-63A6-3B808B5E7A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>
                <a:solidFill>
                  <a:srgbClr val="404040"/>
                </a:solidFill>
                <a:latin typeface="Calibri"/>
                <a:ea typeface="Roboto"/>
                <a:cs typeface="Calibri"/>
              </a:rPr>
              <a:t>Navegação</a:t>
            </a:r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ACD8E5-D470-7163-F975-E2A5B9A4582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&lt;</a:t>
            </a:r>
            <a:r>
              <a:rPr lang="pt-BR" sz="1400" dirty="0" err="1">
                <a:solidFill>
                  <a:srgbClr val="569CD6"/>
                </a:solidFill>
                <a:latin typeface="Menlo"/>
                <a:ea typeface="Roboto"/>
                <a:cs typeface="Roboto"/>
              </a:rPr>
              <a:t>nav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r>
              <a:rPr lang="pt-BR" sz="1400" dirty="0">
                <a:solidFill>
                  <a:srgbClr val="9CDCFE"/>
                </a:solidFill>
                <a:latin typeface="Menlo"/>
                <a:ea typeface="Roboto"/>
                <a:cs typeface="Roboto"/>
              </a:rPr>
              <a:t>aria-</a:t>
            </a:r>
            <a:r>
              <a:rPr lang="pt-BR" sz="1400" dirty="0" err="1">
                <a:solidFill>
                  <a:srgbClr val="9CDCFE"/>
                </a:solidFill>
                <a:latin typeface="Menlo"/>
                <a:ea typeface="Roboto"/>
                <a:cs typeface="Roboto"/>
              </a:rPr>
              <a:t>label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=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"Navegação principal"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endParaRPr lang="pt-BR" dirty="0">
              <a:ea typeface="Roboto"/>
              <a:cs typeface="Roboto"/>
            </a:endParaRPr>
          </a:p>
          <a:p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&lt;</a:t>
            </a:r>
            <a:r>
              <a:rPr lang="pt-BR" sz="1400" dirty="0" err="1">
                <a:solidFill>
                  <a:srgbClr val="569CD6"/>
                </a:solidFill>
                <a:latin typeface="Menlo"/>
                <a:ea typeface="Roboto"/>
                <a:cs typeface="Roboto"/>
              </a:rPr>
              <a:t>ul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endParaRPr lang="pt-BR" dirty="0">
              <a:ea typeface="Roboto"/>
              <a:cs typeface="Roboto"/>
            </a:endParaRPr>
          </a:p>
          <a:p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&lt;</a:t>
            </a:r>
            <a:r>
              <a:rPr lang="pt-BR" sz="1400" dirty="0">
                <a:solidFill>
                  <a:srgbClr val="569CD6"/>
                </a:solidFill>
                <a:latin typeface="Menlo"/>
                <a:ea typeface="Roboto"/>
                <a:cs typeface="Roboto"/>
              </a:rPr>
              <a:t>li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&gt;&lt;</a:t>
            </a:r>
            <a:r>
              <a:rPr lang="pt-BR" sz="1400" dirty="0">
                <a:solidFill>
                  <a:srgbClr val="569CD6"/>
                </a:solidFill>
                <a:latin typeface="Menlo"/>
                <a:ea typeface="Roboto"/>
                <a:cs typeface="Roboto"/>
              </a:rPr>
              <a:t>a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r>
              <a:rPr lang="pt-BR" sz="1400" dirty="0" err="1">
                <a:solidFill>
                  <a:srgbClr val="9CDCFE"/>
                </a:solidFill>
                <a:latin typeface="Menlo"/>
                <a:ea typeface="Roboto"/>
                <a:cs typeface="Roboto"/>
              </a:rPr>
              <a:t>href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=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"#home"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Início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&lt;/</a:t>
            </a:r>
            <a:r>
              <a:rPr lang="pt-BR" sz="1400" dirty="0">
                <a:solidFill>
                  <a:srgbClr val="569CD6"/>
                </a:solidFill>
                <a:latin typeface="Menlo"/>
                <a:ea typeface="Roboto"/>
                <a:cs typeface="Roboto"/>
              </a:rPr>
              <a:t>a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&gt;&lt;/</a:t>
            </a:r>
            <a:r>
              <a:rPr lang="pt-BR" sz="1400" dirty="0">
                <a:solidFill>
                  <a:srgbClr val="569CD6"/>
                </a:solidFill>
                <a:latin typeface="Menlo"/>
                <a:ea typeface="Roboto"/>
                <a:cs typeface="Roboto"/>
              </a:rPr>
              <a:t>li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endParaRPr lang="pt-BR" dirty="0">
              <a:ea typeface="Roboto"/>
              <a:cs typeface="Roboto"/>
            </a:endParaRPr>
          </a:p>
          <a:p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&lt;</a:t>
            </a:r>
            <a:r>
              <a:rPr lang="pt-BR" sz="1400" dirty="0">
                <a:solidFill>
                  <a:srgbClr val="569CD6"/>
                </a:solidFill>
                <a:latin typeface="Menlo"/>
                <a:ea typeface="Roboto"/>
                <a:cs typeface="Roboto"/>
              </a:rPr>
              <a:t>li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&gt;&lt;</a:t>
            </a:r>
            <a:r>
              <a:rPr lang="pt-BR" sz="1400" dirty="0">
                <a:solidFill>
                  <a:srgbClr val="569CD6"/>
                </a:solidFill>
                <a:latin typeface="Menlo"/>
                <a:ea typeface="Roboto"/>
                <a:cs typeface="Roboto"/>
              </a:rPr>
              <a:t>a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r>
              <a:rPr lang="pt-BR" sz="1400" dirty="0" err="1">
                <a:solidFill>
                  <a:srgbClr val="9CDCFE"/>
                </a:solidFill>
                <a:latin typeface="Menlo"/>
                <a:ea typeface="Roboto"/>
                <a:cs typeface="Roboto"/>
              </a:rPr>
              <a:t>href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=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"#</a:t>
            </a:r>
            <a:r>
              <a:rPr lang="pt-BR" sz="1400" dirty="0" err="1">
                <a:solidFill>
                  <a:srgbClr val="CE9178"/>
                </a:solidFill>
                <a:latin typeface="Menlo"/>
                <a:ea typeface="Roboto"/>
                <a:cs typeface="Roboto"/>
              </a:rPr>
              <a:t>about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"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Sobre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&lt;/</a:t>
            </a:r>
            <a:r>
              <a:rPr lang="pt-BR" sz="1400" dirty="0">
                <a:solidFill>
                  <a:srgbClr val="569CD6"/>
                </a:solidFill>
                <a:latin typeface="Menlo"/>
                <a:ea typeface="Roboto"/>
                <a:cs typeface="Roboto"/>
              </a:rPr>
              <a:t>a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&gt;&lt;/</a:t>
            </a:r>
            <a:r>
              <a:rPr lang="pt-BR" sz="1400" dirty="0">
                <a:solidFill>
                  <a:srgbClr val="569CD6"/>
                </a:solidFill>
                <a:latin typeface="Menlo"/>
                <a:ea typeface="Roboto"/>
                <a:cs typeface="Roboto"/>
              </a:rPr>
              <a:t>li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endParaRPr lang="pt-BR" dirty="0">
              <a:ea typeface="Roboto"/>
              <a:cs typeface="Roboto"/>
            </a:endParaRPr>
          </a:p>
          <a:p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&lt;</a:t>
            </a:r>
            <a:r>
              <a:rPr lang="pt-BR" sz="1400" dirty="0">
                <a:solidFill>
                  <a:srgbClr val="569CD6"/>
                </a:solidFill>
                <a:latin typeface="Menlo"/>
                <a:ea typeface="Roboto"/>
                <a:cs typeface="Roboto"/>
              </a:rPr>
              <a:t>li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&gt;&lt;</a:t>
            </a:r>
            <a:r>
              <a:rPr lang="pt-BR" sz="1400" dirty="0">
                <a:solidFill>
                  <a:srgbClr val="569CD6"/>
                </a:solidFill>
                <a:latin typeface="Menlo"/>
                <a:ea typeface="Roboto"/>
                <a:cs typeface="Roboto"/>
              </a:rPr>
              <a:t>a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r>
              <a:rPr lang="pt-BR" sz="1400" dirty="0" err="1">
                <a:solidFill>
                  <a:srgbClr val="9CDCFE"/>
                </a:solidFill>
                <a:latin typeface="Menlo"/>
                <a:ea typeface="Roboto"/>
                <a:cs typeface="Roboto"/>
              </a:rPr>
              <a:t>href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=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"#</a:t>
            </a:r>
            <a:r>
              <a:rPr lang="pt-BR" sz="1400" dirty="0" err="1">
                <a:solidFill>
                  <a:srgbClr val="CE9178"/>
                </a:solidFill>
                <a:latin typeface="Menlo"/>
                <a:ea typeface="Roboto"/>
                <a:cs typeface="Roboto"/>
              </a:rPr>
              <a:t>services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"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Serviços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&lt;/</a:t>
            </a:r>
            <a:r>
              <a:rPr lang="pt-BR" sz="1400" dirty="0">
                <a:solidFill>
                  <a:srgbClr val="569CD6"/>
                </a:solidFill>
                <a:latin typeface="Menlo"/>
                <a:ea typeface="Roboto"/>
                <a:cs typeface="Roboto"/>
              </a:rPr>
              <a:t>a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&gt;&lt;/</a:t>
            </a:r>
            <a:r>
              <a:rPr lang="pt-BR" sz="1400" dirty="0">
                <a:solidFill>
                  <a:srgbClr val="569CD6"/>
                </a:solidFill>
                <a:latin typeface="Menlo"/>
                <a:ea typeface="Roboto"/>
                <a:cs typeface="Roboto"/>
              </a:rPr>
              <a:t>li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endParaRPr lang="pt-BR" dirty="0">
              <a:ea typeface="Roboto"/>
              <a:cs typeface="Roboto"/>
            </a:endParaRPr>
          </a:p>
          <a:p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&lt;</a:t>
            </a:r>
            <a:r>
              <a:rPr lang="pt-BR" sz="1400" dirty="0">
                <a:solidFill>
                  <a:srgbClr val="569CD6"/>
                </a:solidFill>
                <a:latin typeface="Menlo"/>
                <a:ea typeface="Roboto"/>
                <a:cs typeface="Roboto"/>
              </a:rPr>
              <a:t>li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&gt;&lt;</a:t>
            </a:r>
            <a:r>
              <a:rPr lang="pt-BR" sz="1400" dirty="0">
                <a:solidFill>
                  <a:srgbClr val="569CD6"/>
                </a:solidFill>
                <a:latin typeface="Menlo"/>
                <a:ea typeface="Roboto"/>
                <a:cs typeface="Roboto"/>
              </a:rPr>
              <a:t>a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r>
              <a:rPr lang="pt-BR" sz="1400" dirty="0" err="1">
                <a:solidFill>
                  <a:srgbClr val="9CDCFE"/>
                </a:solidFill>
                <a:latin typeface="Menlo"/>
                <a:ea typeface="Roboto"/>
                <a:cs typeface="Roboto"/>
              </a:rPr>
              <a:t>href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=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"#</a:t>
            </a:r>
            <a:r>
              <a:rPr lang="pt-BR" sz="1400" dirty="0" err="1">
                <a:solidFill>
                  <a:srgbClr val="CE9178"/>
                </a:solidFill>
                <a:latin typeface="Menlo"/>
                <a:ea typeface="Roboto"/>
                <a:cs typeface="Roboto"/>
              </a:rPr>
              <a:t>contact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"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Contato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&lt;/</a:t>
            </a:r>
            <a:r>
              <a:rPr lang="pt-BR" sz="1400" dirty="0">
                <a:solidFill>
                  <a:srgbClr val="569CD6"/>
                </a:solidFill>
                <a:latin typeface="Menlo"/>
                <a:ea typeface="Roboto"/>
                <a:cs typeface="Roboto"/>
              </a:rPr>
              <a:t>a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&gt;&lt;/</a:t>
            </a:r>
            <a:r>
              <a:rPr lang="pt-BR" sz="1400" dirty="0">
                <a:solidFill>
                  <a:srgbClr val="569CD6"/>
                </a:solidFill>
                <a:latin typeface="Menlo"/>
                <a:ea typeface="Roboto"/>
                <a:cs typeface="Roboto"/>
              </a:rPr>
              <a:t>li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endParaRPr lang="pt-BR" dirty="0">
              <a:ea typeface="Roboto"/>
              <a:cs typeface="Roboto"/>
            </a:endParaRPr>
          </a:p>
          <a:p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&lt;/</a:t>
            </a:r>
            <a:r>
              <a:rPr lang="pt-BR" sz="1400" dirty="0" err="1">
                <a:solidFill>
                  <a:srgbClr val="569CD6"/>
                </a:solidFill>
                <a:latin typeface="Menlo"/>
                <a:ea typeface="Roboto"/>
                <a:cs typeface="Roboto"/>
              </a:rPr>
              <a:t>ul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endParaRPr lang="pt-BR" dirty="0">
              <a:ea typeface="Roboto"/>
              <a:cs typeface="Roboto"/>
            </a:endParaRPr>
          </a:p>
          <a:p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&lt;/</a:t>
            </a:r>
            <a:r>
              <a:rPr lang="pt-BR" sz="1400" dirty="0" err="1">
                <a:solidFill>
                  <a:srgbClr val="569CD6"/>
                </a:solidFill>
                <a:latin typeface="Menlo"/>
                <a:ea typeface="Roboto"/>
                <a:cs typeface="Roboto"/>
              </a:rPr>
              <a:t>nav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endParaRPr lang="pt-BR" dirty="0">
              <a:ea typeface="Roboto"/>
              <a:cs typeface="Roboto"/>
            </a:endParaRPr>
          </a:p>
          <a:p>
            <a:endParaRPr lang="pt-BR" sz="1400" dirty="0"/>
          </a:p>
        </p:txBody>
      </p:sp>
      <p:pic>
        <p:nvPicPr>
          <p:cNvPr id="11" name="Espaço Reservado para Imagem 10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E016AEB5-E444-52D3-4CF7-D6E5FF312CAE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16620" r="16620"/>
          <a:stretch/>
        </p:blipFill>
        <p:spPr/>
      </p:pic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5EDEF17C-E258-E2EC-D49B-515D5E4AED8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pt-BR"/>
              <a:t>Photos provided by Unsplash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B636F84D-6085-4287-C3F1-57742DBBE5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9C342A85-CB7A-556F-4600-0D52F374A61A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8208985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AD194-DB04-1D86-1821-9C2CB99A2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Exemplos de Uso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A771F29-2E39-6496-63A6-3B808B5E7A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>
                <a:solidFill>
                  <a:srgbClr val="404040"/>
                </a:solidFill>
                <a:ea typeface="Roboto"/>
                <a:cs typeface="Calibri"/>
              </a:rPr>
              <a:t>Botão de Alternância (</a:t>
            </a:r>
            <a:r>
              <a:rPr lang="pt-BR" dirty="0" err="1">
                <a:solidFill>
                  <a:srgbClr val="404040"/>
                </a:solidFill>
                <a:ea typeface="Roboto"/>
                <a:cs typeface="Calibri"/>
              </a:rPr>
              <a:t>Toggle</a:t>
            </a:r>
            <a:r>
              <a:rPr lang="pt-BR" dirty="0">
                <a:solidFill>
                  <a:srgbClr val="404040"/>
                </a:solidFill>
                <a:ea typeface="Roboto"/>
                <a:cs typeface="Calibri"/>
              </a:rPr>
              <a:t>)</a:t>
            </a:r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ACD8E5-D470-7163-F975-E2A5B9A4582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&lt;</a:t>
            </a:r>
            <a:r>
              <a:rPr lang="pt-BR" sz="1400" dirty="0" err="1">
                <a:solidFill>
                  <a:srgbClr val="569CD6"/>
                </a:solidFill>
                <a:latin typeface="Menlo"/>
                <a:ea typeface="Roboto"/>
                <a:cs typeface="Roboto"/>
              </a:rPr>
              <a:t>button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r>
              <a:rPr lang="pt-BR" sz="1400" dirty="0">
                <a:solidFill>
                  <a:srgbClr val="9CDCFE"/>
                </a:solidFill>
                <a:latin typeface="Menlo"/>
                <a:ea typeface="Roboto"/>
                <a:cs typeface="Roboto"/>
              </a:rPr>
              <a:t>aria-</a:t>
            </a:r>
            <a:r>
              <a:rPr lang="pt-BR" sz="1400" dirty="0" err="1">
                <a:solidFill>
                  <a:srgbClr val="9CDCFE"/>
                </a:solidFill>
                <a:latin typeface="Menlo"/>
                <a:ea typeface="Roboto"/>
                <a:cs typeface="Roboto"/>
              </a:rPr>
              <a:t>pressed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=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"false"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r>
              <a:rPr lang="pt-BR" sz="1400" dirty="0" err="1">
                <a:solidFill>
                  <a:srgbClr val="9CDCFE"/>
                </a:solidFill>
                <a:latin typeface="Menlo"/>
                <a:ea typeface="Roboto"/>
                <a:cs typeface="Roboto"/>
              </a:rPr>
              <a:t>onclick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=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"</a:t>
            </a:r>
            <a:r>
              <a:rPr lang="pt-BR" sz="1400" dirty="0" err="1">
                <a:solidFill>
                  <a:srgbClr val="569CD6"/>
                </a:solidFill>
                <a:latin typeface="Menlo"/>
                <a:ea typeface="Roboto"/>
                <a:cs typeface="Roboto"/>
              </a:rPr>
              <a:t>this</a:t>
            </a:r>
            <a:r>
              <a:rPr lang="pt-BR" sz="1400" dirty="0" err="1">
                <a:solidFill>
                  <a:srgbClr val="CE9178"/>
                </a:solidFill>
                <a:latin typeface="Menlo"/>
                <a:ea typeface="Roboto"/>
                <a:cs typeface="Roboto"/>
              </a:rPr>
              <a:t>.</a:t>
            </a:r>
            <a:r>
              <a:rPr lang="pt-BR" sz="1400" dirty="0" err="1">
                <a:solidFill>
                  <a:srgbClr val="DCDCAA"/>
                </a:solidFill>
                <a:latin typeface="Menlo"/>
                <a:ea typeface="Roboto"/>
                <a:cs typeface="Roboto"/>
              </a:rPr>
              <a:t>setAttribute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('aria-</a:t>
            </a:r>
            <a:r>
              <a:rPr lang="pt-BR" sz="1400" dirty="0" err="1">
                <a:solidFill>
                  <a:srgbClr val="CE9178"/>
                </a:solidFill>
                <a:latin typeface="Menlo"/>
                <a:ea typeface="Roboto"/>
                <a:cs typeface="Roboto"/>
              </a:rPr>
              <a:t>pressed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', </a:t>
            </a:r>
            <a:r>
              <a:rPr lang="pt-BR" sz="1400" dirty="0" err="1">
                <a:solidFill>
                  <a:srgbClr val="569CD6"/>
                </a:solidFill>
                <a:latin typeface="Menlo"/>
                <a:ea typeface="Roboto"/>
                <a:cs typeface="Roboto"/>
              </a:rPr>
              <a:t>this</a:t>
            </a:r>
            <a:r>
              <a:rPr lang="pt-BR" sz="1400" dirty="0" err="1">
                <a:solidFill>
                  <a:srgbClr val="CE9178"/>
                </a:solidFill>
                <a:latin typeface="Menlo"/>
                <a:ea typeface="Roboto"/>
                <a:cs typeface="Roboto"/>
              </a:rPr>
              <a:t>.</a:t>
            </a:r>
            <a:r>
              <a:rPr lang="pt-BR" sz="1400" dirty="0" err="1">
                <a:solidFill>
                  <a:srgbClr val="DCDCAA"/>
                </a:solidFill>
                <a:latin typeface="Menlo"/>
                <a:ea typeface="Roboto"/>
                <a:cs typeface="Roboto"/>
              </a:rPr>
              <a:t>getAttribute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('aria-</a:t>
            </a:r>
            <a:r>
              <a:rPr lang="pt-BR" sz="1400" dirty="0" err="1">
                <a:solidFill>
                  <a:srgbClr val="CE9178"/>
                </a:solidFill>
                <a:latin typeface="Menlo"/>
                <a:ea typeface="Roboto"/>
                <a:cs typeface="Roboto"/>
              </a:rPr>
              <a:t>pressed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') </a:t>
            </a:r>
            <a:r>
              <a:rPr lang="pt-BR" sz="1400" dirty="0">
                <a:solidFill>
                  <a:srgbClr val="D4D4D4"/>
                </a:solidFill>
                <a:latin typeface="Menlo"/>
                <a:ea typeface="Roboto"/>
                <a:cs typeface="Roboto"/>
              </a:rPr>
              <a:t>===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 '</a:t>
            </a:r>
            <a:r>
              <a:rPr lang="pt-BR" sz="1400" dirty="0" err="1">
                <a:solidFill>
                  <a:srgbClr val="CE9178"/>
                </a:solidFill>
                <a:latin typeface="Menlo"/>
                <a:ea typeface="Roboto"/>
                <a:cs typeface="Roboto"/>
              </a:rPr>
              <a:t>true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' </a:t>
            </a:r>
            <a:r>
              <a:rPr lang="pt-BR" sz="1400" dirty="0">
                <a:solidFill>
                  <a:srgbClr val="D4D4D4"/>
                </a:solidFill>
                <a:latin typeface="Menlo"/>
                <a:ea typeface="Roboto"/>
                <a:cs typeface="Roboto"/>
              </a:rPr>
              <a:t>?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 'false' </a:t>
            </a:r>
            <a:r>
              <a:rPr lang="pt-BR" sz="1400" dirty="0">
                <a:solidFill>
                  <a:srgbClr val="D4D4D4"/>
                </a:solidFill>
                <a:latin typeface="Menlo"/>
                <a:ea typeface="Roboto"/>
                <a:cs typeface="Roboto"/>
              </a:rPr>
              <a:t>: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 '</a:t>
            </a:r>
            <a:r>
              <a:rPr lang="pt-BR" sz="1400" dirty="0" err="1">
                <a:solidFill>
                  <a:srgbClr val="CE9178"/>
                </a:solidFill>
                <a:latin typeface="Menlo"/>
                <a:ea typeface="Roboto"/>
                <a:cs typeface="Roboto"/>
              </a:rPr>
              <a:t>true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')"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endParaRPr lang="pt-BR" dirty="0">
              <a:ea typeface="Roboto"/>
              <a:cs typeface="Roboto"/>
            </a:endParaRPr>
          </a:p>
          <a:p>
            <a:r>
              <a:rPr lang="pt-BR" sz="1400" dirty="0">
                <a:solidFill>
                  <a:srgbClr val="CCCCCC"/>
                </a:solidFill>
                <a:latin typeface="Menlo"/>
              </a:rPr>
              <a:t>Mostrar/Ocultar Conteúdo </a:t>
            </a:r>
            <a:endParaRPr lang="pt-BR" dirty="0"/>
          </a:p>
          <a:p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&lt;/</a:t>
            </a:r>
            <a:r>
              <a:rPr lang="pt-BR" sz="1400" dirty="0" err="1">
                <a:solidFill>
                  <a:srgbClr val="569CD6"/>
                </a:solidFill>
                <a:latin typeface="Menlo"/>
                <a:ea typeface="Roboto"/>
                <a:cs typeface="Roboto"/>
              </a:rPr>
              <a:t>button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endParaRPr lang="pt-BR" dirty="0">
              <a:ea typeface="Roboto"/>
              <a:cs typeface="Roboto"/>
            </a:endParaRPr>
          </a:p>
          <a:p>
            <a:endParaRPr lang="pt-BR" sz="1400" dirty="0"/>
          </a:p>
        </p:txBody>
      </p:sp>
      <p:pic>
        <p:nvPicPr>
          <p:cNvPr id="11" name="Espaço Reservado para Imagem 10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E016AEB5-E444-52D3-4CF7-D6E5FF312CAE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16620" r="16620"/>
          <a:stretch/>
        </p:blipFill>
        <p:spPr/>
      </p:pic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5EDEF17C-E258-E2EC-D49B-515D5E4AED8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pt-BR"/>
              <a:t>Photos provided by Unsplash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B636F84D-6085-4287-C3F1-57742DBBE5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9C342A85-CB7A-556F-4600-0D52F374A61A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6" name="Espaço Reservado para Texto 15">
            <a:extLst>
              <a:ext uri="{FF2B5EF4-FFF2-40B4-BE49-F238E27FC236}">
                <a16:creationId xmlns:a16="http://schemas.microsoft.com/office/drawing/2014/main" id="{8E17BCD2-A012-8DEA-D856-13A9BDB76A35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09076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AD194-DB04-1D86-1821-9C2CB99A2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Exemplos de Uso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A771F29-2E39-6496-63A6-3B808B5E7A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>
                <a:solidFill>
                  <a:srgbClr val="404040"/>
                </a:solidFill>
                <a:latin typeface="Calibri"/>
                <a:ea typeface="Roboto"/>
                <a:cs typeface="Calibri"/>
              </a:rPr>
              <a:t>Conteúdo Dinâmico</a:t>
            </a:r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ACD8E5-D470-7163-F975-E2A5B9A4582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&lt;</a:t>
            </a:r>
            <a:r>
              <a:rPr lang="pt-BR" sz="1400" dirty="0" err="1">
                <a:solidFill>
                  <a:srgbClr val="569CD6"/>
                </a:solidFill>
                <a:latin typeface="Menlo"/>
                <a:ea typeface="Roboto"/>
                <a:cs typeface="Roboto"/>
              </a:rPr>
              <a:t>div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r>
              <a:rPr lang="pt-BR" sz="1400" dirty="0">
                <a:solidFill>
                  <a:srgbClr val="9CDCFE"/>
                </a:solidFill>
                <a:latin typeface="Menlo"/>
                <a:ea typeface="Roboto"/>
                <a:cs typeface="Roboto"/>
              </a:rPr>
              <a:t>aria-live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=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"</a:t>
            </a:r>
            <a:r>
              <a:rPr lang="pt-BR" sz="1400" dirty="0" err="1">
                <a:solidFill>
                  <a:srgbClr val="CE9178"/>
                </a:solidFill>
                <a:latin typeface="Menlo"/>
                <a:ea typeface="Roboto"/>
                <a:cs typeface="Roboto"/>
              </a:rPr>
              <a:t>polite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"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endParaRPr lang="pt-BR" dirty="0">
              <a:ea typeface="Roboto"/>
              <a:cs typeface="Roboto"/>
            </a:endParaRPr>
          </a:p>
          <a:p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&lt;</a:t>
            </a:r>
            <a:r>
              <a:rPr lang="pt-BR" sz="1400" dirty="0">
                <a:solidFill>
                  <a:srgbClr val="569CD6"/>
                </a:solidFill>
                <a:latin typeface="Menlo"/>
                <a:ea typeface="Roboto"/>
                <a:cs typeface="Roboto"/>
              </a:rPr>
              <a:t>p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r>
              <a:rPr lang="pt-BR" sz="1400" dirty="0">
                <a:solidFill>
                  <a:srgbClr val="9CDCFE"/>
                </a:solidFill>
                <a:latin typeface="Menlo"/>
                <a:ea typeface="Roboto"/>
                <a:cs typeface="Roboto"/>
              </a:rPr>
              <a:t>id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=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"</a:t>
            </a:r>
            <a:r>
              <a:rPr lang="pt-BR" sz="1400" dirty="0" err="1">
                <a:solidFill>
                  <a:srgbClr val="CE9178"/>
                </a:solidFill>
                <a:latin typeface="Menlo"/>
                <a:ea typeface="Roboto"/>
                <a:cs typeface="Roboto"/>
              </a:rPr>
              <a:t>dynamicContent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"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Este conteúdo será atualizado dinamicamente.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&lt;/</a:t>
            </a:r>
            <a:r>
              <a:rPr lang="pt-BR" sz="1400" dirty="0">
                <a:solidFill>
                  <a:srgbClr val="569CD6"/>
                </a:solidFill>
                <a:latin typeface="Menlo"/>
                <a:ea typeface="Roboto"/>
                <a:cs typeface="Roboto"/>
              </a:rPr>
              <a:t>p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endParaRPr lang="pt-BR" dirty="0">
              <a:ea typeface="Roboto"/>
              <a:cs typeface="Roboto"/>
            </a:endParaRPr>
          </a:p>
          <a:p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&lt;/</a:t>
            </a:r>
            <a:r>
              <a:rPr lang="pt-BR" sz="1400" dirty="0" err="1">
                <a:solidFill>
                  <a:srgbClr val="569CD6"/>
                </a:solidFill>
                <a:latin typeface="Menlo"/>
                <a:ea typeface="Roboto"/>
                <a:cs typeface="Roboto"/>
              </a:rPr>
              <a:t>div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endParaRPr lang="pt-BR" dirty="0">
              <a:ea typeface="Roboto"/>
              <a:cs typeface="Roboto"/>
            </a:endParaRPr>
          </a:p>
          <a:p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&lt;</a:t>
            </a:r>
            <a:r>
              <a:rPr lang="pt-BR" sz="1400" dirty="0">
                <a:solidFill>
                  <a:srgbClr val="569CD6"/>
                </a:solidFill>
                <a:latin typeface="Menlo"/>
                <a:ea typeface="Roboto"/>
                <a:cs typeface="Roboto"/>
              </a:rPr>
              <a:t>script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</a:t>
            </a:r>
            <a:r>
              <a:rPr lang="pt-BR" sz="1400" dirty="0">
                <a:solidFill>
                  <a:srgbClr val="D4D4D4"/>
                </a:solidFill>
                <a:latin typeface="Menlo"/>
                <a:ea typeface="Roboto"/>
                <a:cs typeface="Roboto"/>
              </a:rPr>
              <a:t> </a:t>
            </a:r>
            <a:endParaRPr lang="pt-BR" dirty="0">
              <a:ea typeface="Roboto"/>
              <a:cs typeface="Roboto"/>
            </a:endParaRPr>
          </a:p>
          <a:p>
            <a:r>
              <a:rPr lang="pt-BR" sz="1400" dirty="0">
                <a:solidFill>
                  <a:srgbClr val="6A9955"/>
                </a:solidFill>
                <a:latin typeface="Menlo"/>
                <a:ea typeface="Roboto"/>
                <a:cs typeface="Roboto"/>
              </a:rPr>
              <a:t>// Simula uma atualização de conteúdo </a:t>
            </a:r>
            <a:endParaRPr lang="pt-BR" dirty="0">
              <a:ea typeface="Roboto"/>
              <a:cs typeface="Roboto"/>
            </a:endParaRPr>
          </a:p>
          <a:p>
            <a:r>
              <a:rPr lang="pt-BR" sz="1400" dirty="0" err="1">
                <a:solidFill>
                  <a:srgbClr val="DCDCAA"/>
                </a:solidFill>
                <a:latin typeface="Menlo"/>
                <a:ea typeface="Roboto"/>
                <a:cs typeface="Roboto"/>
              </a:rPr>
              <a:t>setTimeout</a:t>
            </a:r>
            <a:r>
              <a:rPr lang="pt-BR" sz="1400" dirty="0">
                <a:solidFill>
                  <a:srgbClr val="D4D4D4"/>
                </a:solidFill>
                <a:latin typeface="Menlo"/>
                <a:ea typeface="Roboto"/>
                <a:cs typeface="Roboto"/>
              </a:rPr>
              <a:t>(</a:t>
            </a:r>
            <a:r>
              <a:rPr lang="pt-BR" sz="1400" dirty="0" err="1">
                <a:solidFill>
                  <a:srgbClr val="569CD6"/>
                </a:solidFill>
                <a:latin typeface="Menlo"/>
                <a:ea typeface="Roboto"/>
                <a:cs typeface="Roboto"/>
              </a:rPr>
              <a:t>function</a:t>
            </a:r>
            <a:r>
              <a:rPr lang="pt-BR" sz="1400" dirty="0">
                <a:solidFill>
                  <a:srgbClr val="D4D4D4"/>
                </a:solidFill>
                <a:latin typeface="Menlo"/>
                <a:ea typeface="Roboto"/>
                <a:cs typeface="Roboto"/>
              </a:rPr>
              <a:t>() { </a:t>
            </a:r>
            <a:endParaRPr lang="pt-BR" dirty="0">
              <a:ea typeface="Roboto"/>
              <a:cs typeface="Roboto"/>
            </a:endParaRPr>
          </a:p>
          <a:p>
            <a:r>
              <a:rPr lang="pt-BR" sz="1400" dirty="0" err="1">
                <a:solidFill>
                  <a:srgbClr val="9CDCFE"/>
                </a:solidFill>
                <a:latin typeface="Menlo"/>
                <a:ea typeface="Roboto"/>
                <a:cs typeface="Roboto"/>
              </a:rPr>
              <a:t>document</a:t>
            </a:r>
            <a:r>
              <a:rPr lang="pt-BR" sz="1400" dirty="0" err="1">
                <a:solidFill>
                  <a:srgbClr val="D4D4D4"/>
                </a:solidFill>
                <a:latin typeface="Menlo"/>
                <a:ea typeface="Roboto"/>
                <a:cs typeface="Roboto"/>
              </a:rPr>
              <a:t>.</a:t>
            </a:r>
            <a:r>
              <a:rPr lang="pt-BR" sz="1400" dirty="0" err="1">
                <a:solidFill>
                  <a:srgbClr val="DCDCAA"/>
                </a:solidFill>
                <a:latin typeface="Menlo"/>
                <a:ea typeface="Roboto"/>
                <a:cs typeface="Roboto"/>
              </a:rPr>
              <a:t>getElementById</a:t>
            </a:r>
            <a:r>
              <a:rPr lang="pt-BR" sz="1400" dirty="0">
                <a:solidFill>
                  <a:srgbClr val="D4D4D4"/>
                </a:solidFill>
                <a:latin typeface="Menlo"/>
                <a:ea typeface="Roboto"/>
                <a:cs typeface="Roboto"/>
              </a:rPr>
              <a:t>(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'</a:t>
            </a:r>
            <a:r>
              <a:rPr lang="pt-BR" sz="1400" dirty="0" err="1">
                <a:solidFill>
                  <a:srgbClr val="CE9178"/>
                </a:solidFill>
                <a:latin typeface="Menlo"/>
                <a:ea typeface="Roboto"/>
                <a:cs typeface="Roboto"/>
              </a:rPr>
              <a:t>dynamicContent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'</a:t>
            </a:r>
            <a:r>
              <a:rPr lang="pt-BR" sz="1400" dirty="0">
                <a:solidFill>
                  <a:srgbClr val="D4D4D4"/>
                </a:solidFill>
                <a:latin typeface="Menlo"/>
                <a:ea typeface="Roboto"/>
                <a:cs typeface="Roboto"/>
              </a:rPr>
              <a:t>).</a:t>
            </a:r>
            <a:r>
              <a:rPr lang="pt-BR" sz="1400" dirty="0" err="1">
                <a:solidFill>
                  <a:srgbClr val="9CDCFE"/>
                </a:solidFill>
                <a:latin typeface="Menlo"/>
                <a:ea typeface="Roboto"/>
                <a:cs typeface="Roboto"/>
              </a:rPr>
              <a:t>textContent</a:t>
            </a:r>
            <a:r>
              <a:rPr lang="pt-BR" sz="1400" dirty="0">
                <a:solidFill>
                  <a:srgbClr val="D4D4D4"/>
                </a:solidFill>
                <a:latin typeface="Menlo"/>
                <a:ea typeface="Roboto"/>
                <a:cs typeface="Roboto"/>
              </a:rPr>
              <a:t> = </a:t>
            </a:r>
            <a:r>
              <a:rPr lang="pt-BR" sz="1400" dirty="0">
                <a:solidFill>
                  <a:srgbClr val="CE9178"/>
                </a:solidFill>
                <a:latin typeface="Menlo"/>
                <a:ea typeface="Roboto"/>
                <a:cs typeface="Roboto"/>
              </a:rPr>
              <a:t>'O conteúdo foi atualizado!'</a:t>
            </a:r>
            <a:r>
              <a:rPr lang="pt-BR" sz="1400" dirty="0">
                <a:solidFill>
                  <a:srgbClr val="D4D4D4"/>
                </a:solidFill>
                <a:latin typeface="Menlo"/>
                <a:ea typeface="Roboto"/>
                <a:cs typeface="Roboto"/>
              </a:rPr>
              <a:t>; </a:t>
            </a:r>
            <a:endParaRPr lang="pt-BR" dirty="0">
              <a:ea typeface="Roboto"/>
              <a:cs typeface="Roboto"/>
            </a:endParaRPr>
          </a:p>
          <a:p>
            <a:r>
              <a:rPr lang="pt-BR" sz="1400" dirty="0">
                <a:solidFill>
                  <a:srgbClr val="D4D4D4"/>
                </a:solidFill>
                <a:latin typeface="Menlo"/>
                <a:ea typeface="Roboto"/>
                <a:cs typeface="Roboto"/>
              </a:rPr>
              <a:t>}, </a:t>
            </a:r>
            <a:r>
              <a:rPr lang="pt-BR" sz="1400" dirty="0">
                <a:solidFill>
                  <a:srgbClr val="B5CEA8"/>
                </a:solidFill>
                <a:latin typeface="Menlo"/>
                <a:ea typeface="Roboto"/>
                <a:cs typeface="Roboto"/>
              </a:rPr>
              <a:t>3000</a:t>
            </a:r>
            <a:r>
              <a:rPr lang="pt-BR" sz="1400" dirty="0">
                <a:solidFill>
                  <a:srgbClr val="D4D4D4"/>
                </a:solidFill>
                <a:latin typeface="Menlo"/>
                <a:ea typeface="Roboto"/>
                <a:cs typeface="Roboto"/>
              </a:rPr>
              <a:t>); </a:t>
            </a:r>
            <a:endParaRPr lang="pt-BR" dirty="0">
              <a:ea typeface="Roboto"/>
              <a:cs typeface="Roboto"/>
            </a:endParaRPr>
          </a:p>
          <a:p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&lt;/</a:t>
            </a:r>
            <a:r>
              <a:rPr lang="pt-BR" sz="1400" dirty="0">
                <a:solidFill>
                  <a:srgbClr val="569CD6"/>
                </a:solidFill>
                <a:latin typeface="Menlo"/>
                <a:ea typeface="Roboto"/>
                <a:cs typeface="Roboto"/>
              </a:rPr>
              <a:t>script</a:t>
            </a:r>
            <a:r>
              <a:rPr lang="pt-BR" sz="1400" dirty="0">
                <a:solidFill>
                  <a:srgbClr val="808080"/>
                </a:solidFill>
                <a:latin typeface="Menlo"/>
                <a:ea typeface="Roboto"/>
                <a:cs typeface="Roboto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/>
                <a:ea typeface="Roboto"/>
                <a:cs typeface="Roboto"/>
              </a:rPr>
              <a:t> </a:t>
            </a:r>
            <a:endParaRPr lang="pt-BR" dirty="0">
              <a:ea typeface="Roboto"/>
              <a:cs typeface="Roboto"/>
            </a:endParaRPr>
          </a:p>
          <a:p>
            <a:endParaRPr lang="pt-BR" sz="1400" dirty="0"/>
          </a:p>
        </p:txBody>
      </p:sp>
      <p:pic>
        <p:nvPicPr>
          <p:cNvPr id="11" name="Espaço Reservado para Imagem 10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E016AEB5-E444-52D3-4CF7-D6E5FF312CAE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16620" r="16620"/>
          <a:stretch/>
        </p:blipFill>
        <p:spPr/>
      </p:pic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5EDEF17C-E258-E2EC-D49B-515D5E4AED8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pt-BR"/>
              <a:t>Photos provided by Unsplash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B636F84D-6085-4287-C3F1-57742DBBE5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200137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A6AA-D81C-6E01-58E6-D7ED9233D9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>
                <a:cs typeface="MV Boli"/>
              </a:rPr>
              <a:t>Recapitulação HTML</a:t>
            </a:r>
            <a:endParaRPr lang="pt-BR">
              <a:ea typeface="Calibri"/>
            </a:endParaRPr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D0733812-DAF2-8854-AC6A-D20D22E420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" name="Espaço Reservado para Imagem 9" descr="Script de computador em uma tela">
            <a:extLst>
              <a:ext uri="{FF2B5EF4-FFF2-40B4-BE49-F238E27FC236}">
                <a16:creationId xmlns:a16="http://schemas.microsoft.com/office/drawing/2014/main" id="{D773DB6E-119E-8F78-C044-3F37511D553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5844" b="25844"/>
          <a:stretch/>
        </p:blipFill>
        <p:spPr>
          <a:xfrm>
            <a:off x="-268309" y="-182450"/>
            <a:ext cx="12793013" cy="41089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7027287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AD194-DB04-1D86-1821-9C2CB99A2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Exemplos de Uso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A771F29-2E39-6496-63A6-3B808B5E7A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Barra Lateral (</a:t>
            </a:r>
            <a:r>
              <a:rPr lang="pt-BR" dirty="0" err="1"/>
              <a:t>Aside</a:t>
            </a:r>
            <a:r>
              <a:rPr lang="pt-BR" dirty="0"/>
              <a:t>)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ACD8E5-D470-7163-F975-E2A5B9A4582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aside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pt-BR" sz="1400" dirty="0">
                <a:solidFill>
                  <a:srgbClr val="9CDCFE"/>
                </a:solidFill>
                <a:latin typeface="Menlo" panose="020B0609030804020204" pitchFamily="49" charset="0"/>
              </a:rPr>
              <a:t>aria-</a:t>
            </a:r>
            <a:r>
              <a:rPr lang="pt-BR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labelledby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=</a:t>
            </a:r>
            <a:r>
              <a:rPr lang="pt-BR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t-BR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sidebarHeading</a:t>
            </a:r>
            <a:r>
              <a:rPr lang="pt-BR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sz="1400" dirty="0">
                <a:solidFill>
                  <a:srgbClr val="569CD6"/>
                </a:solidFill>
                <a:latin typeface="Menlo" panose="020B0609030804020204" pitchFamily="49" charset="0"/>
              </a:rPr>
              <a:t>h2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pt-BR" sz="1400" dirty="0">
                <a:solidFill>
                  <a:srgbClr val="9CDCFE"/>
                </a:solidFill>
                <a:latin typeface="Menlo" panose="020B0609030804020204" pitchFamily="49" charset="0"/>
              </a:rPr>
              <a:t>id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=</a:t>
            </a:r>
            <a:r>
              <a:rPr lang="pt-BR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t-BR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sidebarHeading</a:t>
            </a:r>
            <a:r>
              <a:rPr lang="pt-BR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Informações Adicionais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sz="1400" dirty="0">
                <a:solidFill>
                  <a:srgbClr val="569CD6"/>
                </a:solidFill>
                <a:latin typeface="Menlo" panose="020B0609030804020204" pitchFamily="49" charset="0"/>
              </a:rPr>
              <a:t>h2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p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Aqui estão algumas informações adicionais...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p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aside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</a:p>
        </p:txBody>
      </p:sp>
      <p:pic>
        <p:nvPicPr>
          <p:cNvPr id="11" name="Espaço Reservado para Imagem 10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E016AEB5-E444-52D3-4CF7-D6E5FF312CAE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16620" r="16620"/>
          <a:stretch/>
        </p:blipFill>
        <p:spPr/>
      </p:pic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5EDEF17C-E258-E2EC-D49B-515D5E4AED8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pt-BR"/>
              <a:t>Photos provided by Unsplash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B636F84D-6085-4287-C3F1-57742DBBE5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9C342A85-CB7A-556F-4600-0D52F374A61A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6" name="Espaço Reservado para Texto 15">
            <a:extLst>
              <a:ext uri="{FF2B5EF4-FFF2-40B4-BE49-F238E27FC236}">
                <a16:creationId xmlns:a16="http://schemas.microsoft.com/office/drawing/2014/main" id="{8E17BCD2-A012-8DEA-D856-13A9BDB76A35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692015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AD194-DB04-1D86-1821-9C2CB99A2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Exemplos de Uso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A771F29-2E39-6496-63A6-3B808B5E7A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Campos de Formulário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ACD8E5-D470-7163-F975-E2A5B9A4582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form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label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pt-BR" sz="1400" dirty="0">
                <a:solidFill>
                  <a:srgbClr val="9CDCFE"/>
                </a:solidFill>
                <a:latin typeface="Menlo" panose="020B0609030804020204" pitchFamily="49" charset="0"/>
              </a:rPr>
              <a:t>for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=</a:t>
            </a:r>
            <a:r>
              <a:rPr lang="pt-BR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t-BR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email</a:t>
            </a:r>
            <a:r>
              <a:rPr lang="pt-BR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E-mail: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label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sz="1400" dirty="0">
                <a:solidFill>
                  <a:srgbClr val="569CD6"/>
                </a:solidFill>
                <a:latin typeface="Menlo" panose="020B0609030804020204" pitchFamily="49" charset="0"/>
              </a:rPr>
              <a:t>input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pt-BR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type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=</a:t>
            </a:r>
            <a:r>
              <a:rPr lang="pt-BR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t-BR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email</a:t>
            </a:r>
            <a:r>
              <a:rPr lang="pt-BR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pt-BR" sz="1400" dirty="0">
                <a:solidFill>
                  <a:srgbClr val="9CDCFE"/>
                </a:solidFill>
                <a:latin typeface="Menlo" panose="020B0609030804020204" pitchFamily="49" charset="0"/>
              </a:rPr>
              <a:t>id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=</a:t>
            </a:r>
            <a:r>
              <a:rPr lang="pt-BR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t-BR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email</a:t>
            </a:r>
            <a:r>
              <a:rPr lang="pt-BR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pt-BR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name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=</a:t>
            </a:r>
            <a:r>
              <a:rPr lang="pt-BR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t-BR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email</a:t>
            </a:r>
            <a:r>
              <a:rPr lang="pt-BR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pt-BR" sz="1400" dirty="0">
                <a:solidFill>
                  <a:srgbClr val="9CDCFE"/>
                </a:solidFill>
                <a:latin typeface="Menlo" panose="020B0609030804020204" pitchFamily="49" charset="0"/>
              </a:rPr>
              <a:t>aria-</a:t>
            </a:r>
            <a:r>
              <a:rPr lang="pt-BR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required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=</a:t>
            </a:r>
            <a:r>
              <a:rPr lang="pt-BR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t-BR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true</a:t>
            </a:r>
            <a:r>
              <a:rPr lang="pt-BR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</a:p>
          <a:p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form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</a:p>
        </p:txBody>
      </p:sp>
      <p:pic>
        <p:nvPicPr>
          <p:cNvPr id="11" name="Espaço Reservado para Imagem 10" descr="Tela de computador com texto preto sobre fundo branco&#10;&#10;Descrição gerada automaticamente">
            <a:extLst>
              <a:ext uri="{FF2B5EF4-FFF2-40B4-BE49-F238E27FC236}">
                <a16:creationId xmlns:a16="http://schemas.microsoft.com/office/drawing/2014/main" id="{E016AEB5-E444-52D3-4CF7-D6E5FF312CAE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16620" r="16620"/>
          <a:stretch/>
        </p:blipFill>
        <p:spPr/>
      </p:pic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5EDEF17C-E258-E2EC-D49B-515D5E4AED8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pt-BR"/>
              <a:t>Photos provided by Unsplash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B636F84D-6085-4287-C3F1-57742DBBE5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9C342A85-CB7A-556F-4600-0D52F374A61A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4666510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011364F-220D-C4BF-3DD6-1E26BA548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Desafios e Limitações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D235BC1-89CD-E3A4-EB2F-FA18ACD57FD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Desconhecimento dos Desenvolvedores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5FF798-D33B-8DD4-A058-A10523CA9D1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sz="1400"/>
              <a:t>Muitos desenvolvedores não utilizam ARIA adequadamente, o que diminui sua eficácia e potencial.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F0520F3-4FD9-1124-ED05-E3180A6EEB03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pt-BR"/>
              <a:t>Overuse de ARIA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08FD1F1B-11B5-7912-2C8E-0D2FBA56E14B}"/>
              </a:ext>
            </a:extLst>
          </p:cNvPr>
          <p:cNvSpPr>
            <a:spLocks noGrp="1"/>
          </p:cNvSpPr>
          <p:nvPr>
            <p:ph type="body" sz="half" idx="14"/>
          </p:nvPr>
        </p:nvSpPr>
        <p:spPr/>
        <p:txBody>
          <a:bodyPr/>
          <a:lstStyle/>
          <a:p>
            <a:r>
              <a:rPr lang="pt-BR" sz="1400"/>
              <a:t>Usar ARIA desnecessariamente pode confundir tecnologias assistivas, causando erros de interpretação.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43C5E6BC-B02E-A3F7-97E7-38741A082A9B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r>
              <a:rPr lang="pt-BR"/>
              <a:t>Performance e Responsividade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DB199CE8-8344-6169-B2ED-D34789C795FB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pt-BR" sz="1400"/>
              <a:t>O uso excessivo de ARIA pode impactar a performance e causar lentidão em aplicações web.</a:t>
            </a:r>
          </a:p>
        </p:txBody>
      </p:sp>
      <p:pic>
        <p:nvPicPr>
          <p:cNvPr id="11" name="Espaço Reservado para Imagem 10" descr="Pessoa sentada na mesa com computador&#10;&#10;Descrição gerada automaticamente">
            <a:extLst>
              <a:ext uri="{FF2B5EF4-FFF2-40B4-BE49-F238E27FC236}">
                <a16:creationId xmlns:a16="http://schemas.microsoft.com/office/drawing/2014/main" id="{9DEC5F2A-E411-5F94-792F-7CAE2410B824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16667" r="16667"/>
          <a:stretch/>
        </p:blipFill>
        <p:spPr/>
      </p:pic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56F2555C-26A4-62E7-046B-31BF94876FF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pt-BR"/>
              <a:t>Photos provided by Unsplash</a:t>
            </a:r>
          </a:p>
        </p:txBody>
      </p:sp>
    </p:spTree>
    <p:extLst>
      <p:ext uri="{BB962C8B-B14F-4D97-AF65-F5344CB8AC3E}">
        <p14:creationId xmlns:p14="http://schemas.microsoft.com/office/powerpoint/2010/main" val="54099804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A6AA-D81C-6E01-58E6-D7ED9233D9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pt-BR">
                <a:ea typeface="+mn-lt"/>
                <a:cs typeface="+mn-lt"/>
              </a:rPr>
              <a:t>Mãos à Obra</a:t>
            </a:r>
            <a:endParaRPr lang="pt-BR"/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D0733812-DAF2-8854-AC6A-D20D22E420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" name="Espaço Reservado para Imagem 9" descr="Script de computador em uma tela">
            <a:extLst>
              <a:ext uri="{FF2B5EF4-FFF2-40B4-BE49-F238E27FC236}">
                <a16:creationId xmlns:a16="http://schemas.microsoft.com/office/drawing/2014/main" id="{D773DB6E-119E-8F78-C044-3F37511D553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5844" b="25844"/>
          <a:stretch/>
        </p:blipFill>
        <p:spPr>
          <a:xfrm>
            <a:off x="-268309" y="-182450"/>
            <a:ext cx="12793013" cy="41089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3731048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A6AA-D81C-6E01-58E6-D7ED9233D9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t-BR">
                <a:cs typeface="MV Boli"/>
              </a:rPr>
              <a:t>HTML Preparação para CSS</a:t>
            </a:r>
            <a:endParaRPr lang="pt-BR">
              <a:ea typeface="Calibri"/>
            </a:endParaRPr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D0733812-DAF2-8854-AC6A-D20D22E420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" name="Espaço Reservado para Imagem 9" descr="Script de computador em uma tela">
            <a:extLst>
              <a:ext uri="{FF2B5EF4-FFF2-40B4-BE49-F238E27FC236}">
                <a16:creationId xmlns:a16="http://schemas.microsoft.com/office/drawing/2014/main" id="{D773DB6E-119E-8F78-C044-3F37511D553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5844" b="25844"/>
          <a:stretch/>
        </p:blipFill>
        <p:spPr>
          <a:xfrm>
            <a:off x="-268309" y="-182450"/>
            <a:ext cx="12793013" cy="41089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588400025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EC552F6-5707-4592-F8FC-72B2BAB0C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HTML com CSS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B1F7189-9C87-4094-63EF-D025DDA193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Estrutura HTML Básica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B58F196-5099-4C36-8964-B40BBEEE99E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sz="1400"/>
              <a:t>A estrutura básica de uma página HTML consiste em tags como &lt;html&gt;, &lt;head&gt;, e &lt;body&gt;. Essas tags são essenciais para definir o conteúdo.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67E8165-C911-D295-4FB9-80EF732C920B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pt-BR"/>
              <a:t>Como CSS Funciona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C90AAF28-A9DD-F6C9-0996-9AEC63E2EB26}"/>
              </a:ext>
            </a:extLst>
          </p:cNvPr>
          <p:cNvSpPr>
            <a:spLocks noGrp="1"/>
          </p:cNvSpPr>
          <p:nvPr>
            <p:ph type="body" sz="half" idx="14"/>
          </p:nvPr>
        </p:nvSpPr>
        <p:spPr/>
        <p:txBody>
          <a:bodyPr/>
          <a:lstStyle/>
          <a:p>
            <a:r>
              <a:rPr lang="pt-BR" sz="1400"/>
              <a:t>CSS (Cascading Style Sheets) é usado para estilizar HTML. Ele permite personalizar a aparência de elementos dentro de uma página.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0E4C531-2AD4-ADBA-45D5-A6D4AA670B6C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r>
              <a:rPr lang="pt-BR"/>
              <a:t>Integração do CSS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AC374B4F-BD9E-B1B7-83CD-7D0DC31C5221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pt-BR" sz="1400"/>
              <a:t>O CSS pode ser integrado ao HTML de três maneiras: inline, internal e external. Cada método tem uso e aplicabilidade específica.</a:t>
            </a:r>
          </a:p>
        </p:txBody>
      </p:sp>
      <p:pic>
        <p:nvPicPr>
          <p:cNvPr id="11" name="Espaço Reservado para Imagem 10">
            <a:extLst>
              <a:ext uri="{FF2B5EF4-FFF2-40B4-BE49-F238E27FC236}">
                <a16:creationId xmlns:a16="http://schemas.microsoft.com/office/drawing/2014/main" id="{F47A2C13-5AD1-5E3C-DED6-55679A265841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16667" r="16667"/>
          <a:stretch/>
        </p:blipFill>
        <p:spPr/>
      </p:pic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54902829-2AEB-69C0-98AB-52BA2265ECF3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pt-BR"/>
              <a:t>Photos provided by Unsplash</a:t>
            </a:r>
          </a:p>
        </p:txBody>
      </p:sp>
    </p:spTree>
    <p:extLst>
      <p:ext uri="{BB962C8B-B14F-4D97-AF65-F5344CB8AC3E}">
        <p14:creationId xmlns:p14="http://schemas.microsoft.com/office/powerpoint/2010/main" val="249857982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7430AC-EC50-F5E0-6FFB-170CC71A9E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Seletores Essenciais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039C89A-BCE6-743D-9B31-4A265F9EA5B7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pt-BR"/>
              <a:t>Seletores por Nome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397AB4B-69E3-C0BB-D7C8-F5AE17C9165D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pt-BR" sz="1400"/>
              <a:t>Selecionam elementos HTML pelo seu nome. Exemplo: h1 { color: red; }.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0E8EB65-57F3-244C-40A6-D5CCB5EDFE84}"/>
              </a:ext>
            </a:extLst>
          </p:cNvPr>
          <p:cNvSpPr>
            <a:spLocks noGrp="1"/>
          </p:cNvSpPr>
          <p:nvPr>
            <p:ph type="body" idx="21"/>
          </p:nvPr>
        </p:nvSpPr>
        <p:spPr/>
        <p:txBody>
          <a:bodyPr/>
          <a:lstStyle/>
          <a:p>
            <a:r>
              <a:rPr lang="pt-BR"/>
              <a:t>Seletores por ID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A0A6C8AB-8FCC-5847-99E9-2117B9EF9B03}"/>
              </a:ext>
            </a:extLst>
          </p:cNvPr>
          <p:cNvSpPr>
            <a:spLocks noGrp="1"/>
          </p:cNvSpPr>
          <p:nvPr>
            <p:ph type="body" sz="half" idx="22"/>
          </p:nvPr>
        </p:nvSpPr>
        <p:spPr/>
        <p:txBody>
          <a:bodyPr/>
          <a:lstStyle/>
          <a:p>
            <a:r>
              <a:rPr lang="pt-BR" sz="1400"/>
              <a:t>Utilizam o símbolo # para selecionar um elemento único. Exemplo: #header { background: blue; }.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FAB35264-3E50-8AE6-F0EE-A652384DC94C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pt-BR"/>
              <a:t>Seletores por Classe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AC213B2C-C508-C0ED-46CD-2C6BA142CE4B}"/>
              </a:ext>
            </a:extLst>
          </p:cNvPr>
          <p:cNvSpPr>
            <a:spLocks noGrp="1"/>
          </p:cNvSpPr>
          <p:nvPr>
            <p:ph type="body" sz="half" idx="25"/>
          </p:nvPr>
        </p:nvSpPr>
        <p:spPr/>
        <p:txBody>
          <a:bodyPr/>
          <a:lstStyle/>
          <a:p>
            <a:r>
              <a:rPr lang="pt-BR" sz="1400"/>
              <a:t>Usam o ponto (.) antes do nome da classe para estilizar elementos. Exemplo: .menu { font-size: 14px; }.</a:t>
            </a:r>
          </a:p>
        </p:txBody>
      </p:sp>
      <p:pic>
        <p:nvPicPr>
          <p:cNvPr id="10" name="Espaço Reservado para Imagem 9">
            <a:extLst>
              <a:ext uri="{FF2B5EF4-FFF2-40B4-BE49-F238E27FC236}">
                <a16:creationId xmlns:a16="http://schemas.microsoft.com/office/drawing/2014/main" id="{8E7AC50D-CFCE-EE56-8671-450695218A0F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2"/>
          <a:srcRect l="3941" r="3941"/>
          <a:stretch/>
        </p:blipFill>
        <p:spPr/>
      </p:pic>
    </p:spTree>
    <p:extLst>
      <p:ext uri="{BB962C8B-B14F-4D97-AF65-F5344CB8AC3E}">
        <p14:creationId xmlns:p14="http://schemas.microsoft.com/office/powerpoint/2010/main" val="46560879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BB5E48B-6CEF-B22E-A1DF-B468D71127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Exemplo de Uso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115606E-DAB9-9EA4-6E85-67762F6324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Exemplo de CSS Inline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DA92428-93E8-A764-513D-22F17450664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sz="1400"/>
              <a:t>O CSS inline resulta em estilização imediata. Exemplo: &lt;h1 style='color: red;'&gt;Título&lt;/h1&gt;.</a:t>
            </a:r>
          </a:p>
        </p:txBody>
      </p:sp>
      <p:pic>
        <p:nvPicPr>
          <p:cNvPr id="11" name="Espaço Reservado para Imagem 10">
            <a:extLst>
              <a:ext uri="{FF2B5EF4-FFF2-40B4-BE49-F238E27FC236}">
                <a16:creationId xmlns:a16="http://schemas.microsoft.com/office/drawing/2014/main" id="{5B764723-CDBA-07F7-5312-50062ECD1230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14398" r="14398"/>
          <a:stretch/>
        </p:blipFill>
        <p:spPr/>
      </p:pic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06D1C349-3F65-C912-AEB7-7DEF8FD543D2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pt-BR"/>
              <a:t>Exemplo de CSS Interno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4DE57967-C7A2-6E58-321E-848FD496EDBE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pt-BR" sz="1400"/>
              <a:t>CSS interno é usado dentro da tag &lt;style&gt;. Exemplo: &lt;style&gt;h1 {color: blue;}&lt;/style&gt;.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C2507077-CCEF-892A-A733-5842FBB072FD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r>
              <a:rPr lang="pt-BR"/>
              <a:t>Exemplo de CSS Externo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7558650C-706A-C9EA-A0E8-C9DA09D22319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r>
              <a:rPr lang="pt-BR" sz="1400"/>
              <a:t>Utilizar um arquivo .css externo é eficiente. Exemplo: &lt;link rel='stylesheet' href='styles.css'&gt;.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8808F8D4-C1E8-8C06-3321-DD2DCD4B49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pt-BR"/>
              <a:t>Photos provided by Unsplash</a:t>
            </a:r>
          </a:p>
        </p:txBody>
      </p:sp>
    </p:spTree>
    <p:extLst>
      <p:ext uri="{BB962C8B-B14F-4D97-AF65-F5344CB8AC3E}">
        <p14:creationId xmlns:p14="http://schemas.microsoft.com/office/powerpoint/2010/main" val="188993326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641EC51-A970-68FE-98EE-BF4E8AE42C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Importância dos IDs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A006286-7219-4B74-ACE1-A84C1B61537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Unicidade do ID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9CF34F4D-642D-3002-697C-0897033E5E7F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sz="1400"/>
              <a:t>Os IDs devem ser únicos em uma página, permitindo uma estilização específica para um único elemento.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540F9D9D-4021-5906-2B7C-092F27AAB73D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pt-BR"/>
              <a:t>Facilidade de Seleção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0E2F3858-A3A9-B415-EAC2-8AE8ABEDDA7F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pt-BR" sz="1400"/>
              <a:t>Fácil de selecionar e estilizar um elemento. Por exemplo, #footer { background-color: grey; }.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E252D231-193D-3B93-9DA4-AE7478D69149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r>
              <a:rPr lang="pt-BR"/>
              <a:t>Interatividade com JavaScript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1709FF42-48AF-2714-2BF8-C0F1CC72C2A8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r>
              <a:rPr lang="pt-BR" sz="1400"/>
              <a:t>IDs são comumente utilizados para manipulação de elementos com JavaScript, como em eventos de clique.</a:t>
            </a:r>
          </a:p>
        </p:txBody>
      </p:sp>
      <p:pic>
        <p:nvPicPr>
          <p:cNvPr id="10" name="Espaço Reservado para Imagem 9">
            <a:extLst>
              <a:ext uri="{FF2B5EF4-FFF2-40B4-BE49-F238E27FC236}">
                <a16:creationId xmlns:a16="http://schemas.microsoft.com/office/drawing/2014/main" id="{5B096593-B3A4-2623-0D75-3FC21A43F032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/>
          <a:srcRect t="12465" b="12465"/>
          <a:stretch/>
        </p:blipFill>
        <p:spPr/>
      </p:pic>
    </p:spTree>
    <p:extLst>
      <p:ext uri="{BB962C8B-B14F-4D97-AF65-F5344CB8AC3E}">
        <p14:creationId xmlns:p14="http://schemas.microsoft.com/office/powerpoint/2010/main" val="233487838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A6AA-D81C-6E01-58E6-D7ED9233D9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>
                <a:cs typeface="MV Boli"/>
              </a:rPr>
              <a:t>CSS</a:t>
            </a:r>
            <a:endParaRPr lang="en-US"/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D0733812-DAF2-8854-AC6A-D20D22E420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" name="Espaço Reservado para Imagem 9" descr="Script de computador em uma tela">
            <a:extLst>
              <a:ext uri="{FF2B5EF4-FFF2-40B4-BE49-F238E27FC236}">
                <a16:creationId xmlns:a16="http://schemas.microsoft.com/office/drawing/2014/main" id="{D773DB6E-119E-8F78-C044-3F37511D553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5844" b="25844"/>
          <a:stretch/>
        </p:blipFill>
        <p:spPr>
          <a:xfrm>
            <a:off x="-268309" y="-182450"/>
            <a:ext cx="12793013" cy="41089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7473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943AF82-E1D4-20EB-5FE5-FEB69D6FDE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Introdução HTML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F876B81-93C0-8360-439D-CF9D4494137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O que é HTML?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E469E1B-84CE-85B9-4B72-235F7DE5722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sz="1400"/>
              <a:t>HTML, ou HyperText Markup Language, é a linguagem de marcação padrão utilizada para criar páginas web. É fundamental entender seu uso para desenvolver um site.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B7371F18-DBB3-EC3A-F368-2ED17E5F27EE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pt-BR"/>
              <a:t>Importância do HTML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14B86F5C-DF24-927A-2701-22AD4FF70308}"/>
              </a:ext>
            </a:extLst>
          </p:cNvPr>
          <p:cNvSpPr>
            <a:spLocks noGrp="1"/>
          </p:cNvSpPr>
          <p:nvPr>
            <p:ph type="body" sz="half" idx="14"/>
          </p:nvPr>
        </p:nvSpPr>
        <p:spPr/>
        <p:txBody>
          <a:bodyPr/>
          <a:lstStyle/>
          <a:p>
            <a:r>
              <a:rPr lang="pt-BR" sz="1400"/>
              <a:t>HTML serve como a base da maioria das páginas web. Ele estrutura o conteúdo, permitindo que navegadores interpretem e exibam informações corretamente.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A007546F-669E-B6C4-BE81-35E266637540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r>
              <a:rPr lang="pt-BR"/>
              <a:t>Como funciona HTML?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ABC3C0AC-5D61-D39E-00C3-EE689A025AA8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pt-BR" sz="1400"/>
              <a:t>HTML utiliza 'tags' para organizar conteúdos. Cada tag tem um propósito específico, como definição de cabeçalhos, parágrafos e elementos de listas.</a:t>
            </a:r>
          </a:p>
        </p:txBody>
      </p:sp>
      <p:pic>
        <p:nvPicPr>
          <p:cNvPr id="11" name="Espaço Reservado para Imagem 10" descr="Uma imagem contendo Interface gráfica do usuário&#10;&#10;Descrição gerada automaticamente">
            <a:extLst>
              <a:ext uri="{FF2B5EF4-FFF2-40B4-BE49-F238E27FC236}">
                <a16:creationId xmlns:a16="http://schemas.microsoft.com/office/drawing/2014/main" id="{05EFD499-EF04-D0CB-87FA-33B3F27605CB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t="16625" b="16625"/>
          <a:stretch/>
        </p:blipFill>
        <p:spPr/>
      </p:pic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00397CC3-4E6C-A109-BC3C-09746617F0E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pt-BR"/>
              <a:t>Photos provided by Unsplash</a:t>
            </a:r>
          </a:p>
        </p:txBody>
      </p:sp>
    </p:spTree>
    <p:extLst>
      <p:ext uri="{BB962C8B-B14F-4D97-AF65-F5344CB8AC3E}">
        <p14:creationId xmlns:p14="http://schemas.microsoft.com/office/powerpoint/2010/main" val="228983357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4" name="Rectangle 2">
            <a:extLst>
              <a:ext uri="{FF2B5EF4-FFF2-40B4-BE49-F238E27FC236}">
                <a16:creationId xmlns:a16="http://schemas.microsoft.com/office/drawing/2014/main" id="{D3CC4398-1940-4855-BDF5-BBA57514D5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altLang="pt-BR"/>
              <a:t>"</a:t>
            </a:r>
            <a:r>
              <a:rPr lang="pt-BR" altLang="pt-BR" err="1"/>
              <a:t>Style</a:t>
            </a:r>
            <a:r>
              <a:rPr lang="pt-BR" altLang="pt-BR"/>
              <a:t> </a:t>
            </a:r>
            <a:r>
              <a:rPr lang="pt-BR" altLang="pt-BR" err="1"/>
              <a:t>sheets</a:t>
            </a:r>
            <a:r>
              <a:rPr lang="pt-BR" altLang="pt-BR"/>
              <a:t>" ou "Folhas de Estilo" </a:t>
            </a:r>
          </a:p>
        </p:txBody>
      </p:sp>
      <p:sp>
        <p:nvSpPr>
          <p:cNvPr id="3075" name="Rectangle 3">
            <a:extLst>
              <a:ext uri="{FF2B5EF4-FFF2-40B4-BE49-F238E27FC236}">
                <a16:creationId xmlns:a16="http://schemas.microsoft.com/office/drawing/2014/main" id="{596A0A5A-6195-4A92-B5F5-7A40C3B4BFB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6864" y="1628800"/>
            <a:ext cx="10967768" cy="4840287"/>
          </a:xfrm>
        </p:spPr>
        <p:txBody>
          <a:bodyPr>
            <a:normAutofit/>
          </a:bodyPr>
          <a:lstStyle/>
          <a:p>
            <a:pPr algn="just"/>
            <a:r>
              <a:rPr lang="pt-BR" altLang="pt-BR" sz="2200" b="1"/>
              <a:t>CSS</a:t>
            </a:r>
            <a:r>
              <a:rPr lang="pt-BR" altLang="pt-BR" sz="2200"/>
              <a:t> é um padrão recomendado pelo </a:t>
            </a:r>
            <a:r>
              <a:rPr lang="pt-BR" altLang="pt-BR" sz="2200" b="1"/>
              <a:t>W3C</a:t>
            </a:r>
            <a:r>
              <a:rPr lang="pt-BR" altLang="pt-BR" sz="2200"/>
              <a:t> para todos os browsers (a World </a:t>
            </a:r>
            <a:r>
              <a:rPr lang="pt-BR" altLang="pt-BR" sz="2200" err="1"/>
              <a:t>Wide</a:t>
            </a:r>
            <a:r>
              <a:rPr lang="pt-BR" altLang="pt-BR" sz="2200"/>
              <a:t> Web Consortium é a entidade que cuida do desenvolvimento e padronização das tecnologias ligadas à Web).</a:t>
            </a:r>
          </a:p>
          <a:p>
            <a:pPr marL="109728" indent="0" algn="just">
              <a:buNone/>
            </a:pPr>
            <a:endParaRPr lang="pt-BR" altLang="pt-BR" sz="2200"/>
          </a:p>
          <a:p>
            <a:pPr algn="just"/>
            <a:r>
              <a:rPr lang="pt-BR" altLang="pt-BR" sz="2200"/>
              <a:t>"</a:t>
            </a:r>
            <a:r>
              <a:rPr lang="pt-BR" altLang="pt-BR" sz="2200" err="1"/>
              <a:t>Cascading</a:t>
            </a:r>
            <a:r>
              <a:rPr lang="pt-BR" altLang="pt-BR" sz="2200"/>
              <a:t> </a:t>
            </a:r>
            <a:r>
              <a:rPr lang="pt-BR" altLang="pt-BR" sz="2200" err="1"/>
              <a:t>Style</a:t>
            </a:r>
            <a:r>
              <a:rPr lang="pt-BR" altLang="pt-BR" sz="2200"/>
              <a:t> </a:t>
            </a:r>
            <a:r>
              <a:rPr lang="pt-BR" altLang="pt-BR" sz="2200" err="1"/>
              <a:t>sheets</a:t>
            </a:r>
            <a:r>
              <a:rPr lang="pt-BR" altLang="pt-BR" sz="2200"/>
              <a:t>" ou "Folhas de Estilo Encadeadas" é uma tecnologia (linguagem) criada para definir estilos (cores, tipologia, posicionamento, </a:t>
            </a:r>
            <a:r>
              <a:rPr lang="pt-BR" altLang="pt-BR" sz="2200" err="1"/>
              <a:t>etc</a:t>
            </a:r>
            <a:r>
              <a:rPr lang="pt-BR" altLang="pt-BR" sz="2200"/>
              <a:t>)</a:t>
            </a:r>
          </a:p>
          <a:p>
            <a:pPr algn="just"/>
            <a:endParaRPr lang="pt-BR" altLang="pt-BR" sz="2200"/>
          </a:p>
        </p:txBody>
      </p:sp>
    </p:spTree>
  </p:cSld>
  <p:clrMapOvr>
    <a:masterClrMapping/>
  </p:clrMapOvr>
  <p:transition>
    <p:blinds/>
  </p:transition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>
            <a:extLst>
              <a:ext uri="{FF2B5EF4-FFF2-40B4-BE49-F238E27FC236}">
                <a16:creationId xmlns:a16="http://schemas.microsoft.com/office/drawing/2014/main" id="{4828240D-F90C-4F36-B61D-37A594DB75B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altLang="pt-BR"/>
              <a:t>Recomendações para o desenvolvedor</a:t>
            </a:r>
          </a:p>
        </p:txBody>
      </p:sp>
      <p:sp>
        <p:nvSpPr>
          <p:cNvPr id="4099" name="Rectangle 3">
            <a:extLst>
              <a:ext uri="{FF2B5EF4-FFF2-40B4-BE49-F238E27FC236}">
                <a16:creationId xmlns:a16="http://schemas.microsoft.com/office/drawing/2014/main" id="{11A30C24-F93B-4348-88B9-3988F909DF8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90000"/>
              </a:lnSpc>
            </a:pPr>
            <a:r>
              <a:rPr lang="pt-BR" altLang="pt-BR" sz="2400"/>
              <a:t>Com </a:t>
            </a:r>
            <a:r>
              <a:rPr lang="pt-BR" altLang="pt-BR" sz="2400" b="1"/>
              <a:t>CSS</a:t>
            </a:r>
            <a:r>
              <a:rPr lang="pt-BR" altLang="pt-BR" sz="2400"/>
              <a:t> economiza-se tempo de criação e manutenção (isola os códigos de formatação aplicado a várias páginas HTML em um único arquivo ".</a:t>
            </a:r>
            <a:r>
              <a:rPr lang="pt-BR" altLang="pt-BR" sz="2400" err="1"/>
              <a:t>css</a:t>
            </a:r>
            <a:r>
              <a:rPr lang="pt-BR" altLang="pt-BR" sz="2400"/>
              <a:t>");</a:t>
            </a:r>
          </a:p>
          <a:p>
            <a:pPr marL="109728" indent="0" algn="just">
              <a:lnSpc>
                <a:spcPct val="90000"/>
              </a:lnSpc>
              <a:buNone/>
            </a:pPr>
            <a:endParaRPr lang="pt-BR" altLang="pt-BR" sz="2400"/>
          </a:p>
          <a:p>
            <a:pPr algn="just">
              <a:lnSpc>
                <a:spcPct val="90000"/>
              </a:lnSpc>
            </a:pPr>
            <a:r>
              <a:rPr lang="pt-BR" altLang="pt-BR" sz="2400"/>
              <a:t>Reduz código de descritores HTML da página (</a:t>
            </a:r>
            <a:r>
              <a:rPr lang="pt-BR" altLang="pt-BR" sz="2400" err="1"/>
              <a:t>tags</a:t>
            </a:r>
            <a:r>
              <a:rPr lang="pt-BR" altLang="pt-BR" sz="2400"/>
              <a:t>);</a:t>
            </a:r>
          </a:p>
          <a:p>
            <a:pPr marL="109728" indent="0" algn="just">
              <a:lnSpc>
                <a:spcPct val="90000"/>
              </a:lnSpc>
              <a:buNone/>
            </a:pPr>
            <a:endParaRPr lang="pt-BR" altLang="pt-BR" sz="2400"/>
          </a:p>
          <a:p>
            <a:pPr algn="just">
              <a:lnSpc>
                <a:spcPct val="90000"/>
              </a:lnSpc>
            </a:pPr>
            <a:r>
              <a:rPr lang="pt-BR" altLang="pt-BR" sz="2400"/>
              <a:t>Os navegadores (browsers) carregam mais rápido;</a:t>
            </a:r>
          </a:p>
        </p:txBody>
      </p:sp>
    </p:spTree>
  </p:cSld>
  <p:clrMapOvr>
    <a:masterClrMapping/>
  </p:clrMapOvr>
  <p:transition>
    <p:blinds/>
  </p:transition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4" name="Rectangle 2">
            <a:extLst>
              <a:ext uri="{FF2B5EF4-FFF2-40B4-BE49-F238E27FC236}">
                <a16:creationId xmlns:a16="http://schemas.microsoft.com/office/drawing/2014/main" id="{E56C0F86-A5D8-4B3A-BBE4-A87DECFE5D6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altLang="pt-BR"/>
              <a:t>Recomendações para o desenvolvedor</a:t>
            </a:r>
          </a:p>
        </p:txBody>
      </p:sp>
      <p:sp>
        <p:nvSpPr>
          <p:cNvPr id="44035" name="Rectangle 3">
            <a:extLst>
              <a:ext uri="{FF2B5EF4-FFF2-40B4-BE49-F238E27FC236}">
                <a16:creationId xmlns:a16="http://schemas.microsoft.com/office/drawing/2014/main" id="{FB257961-2896-4843-ADF8-D12219F2B91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6864" y="1700808"/>
            <a:ext cx="10871200" cy="4002087"/>
          </a:xfrm>
        </p:spPr>
        <p:txBody>
          <a:bodyPr>
            <a:normAutofit/>
          </a:bodyPr>
          <a:lstStyle/>
          <a:p>
            <a:pPr algn="just"/>
            <a:r>
              <a:rPr lang="pt-BR" altLang="pt-BR" sz="2400"/>
              <a:t>Maior eficiência no gerenciamento do layout;</a:t>
            </a:r>
          </a:p>
          <a:p>
            <a:pPr algn="just"/>
            <a:endParaRPr lang="pt-BR" altLang="pt-BR" sz="2400"/>
          </a:p>
          <a:p>
            <a:pPr algn="just"/>
            <a:r>
              <a:rPr lang="pt-BR" altLang="pt-BR" sz="2400" b="1"/>
              <a:t>CSS</a:t>
            </a:r>
            <a:r>
              <a:rPr lang="pt-BR" altLang="pt-BR" sz="2400"/>
              <a:t> é simples pois descreve apenas estilos;</a:t>
            </a:r>
          </a:p>
          <a:p>
            <a:pPr algn="just"/>
            <a:endParaRPr lang="pt-BR" altLang="pt-BR" sz="2400"/>
          </a:p>
          <a:p>
            <a:pPr algn="just"/>
            <a:r>
              <a:rPr lang="pt-BR" altLang="pt-BR" sz="2400"/>
              <a:t>Com recursos mais avançados de </a:t>
            </a:r>
            <a:r>
              <a:rPr lang="pt-BR" altLang="pt-BR" sz="2400" b="1"/>
              <a:t>CSS</a:t>
            </a:r>
            <a:r>
              <a:rPr lang="pt-BR" altLang="pt-BR" sz="2400"/>
              <a:t> pode-se conseguir um design sofisticado sem utilização de imagens e tabelas.</a:t>
            </a:r>
          </a:p>
        </p:txBody>
      </p:sp>
    </p:spTree>
  </p:cSld>
  <p:clrMapOvr>
    <a:masterClrMapping/>
  </p:clrMapOvr>
  <p:transition>
    <p:blinds/>
  </p:transition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7AC4DBC4-9EDD-424C-A4B0-055848E3998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altLang="pt-BR"/>
              <a:t>Como Usar?</a:t>
            </a:r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0DC723D2-E548-4FE1-A049-44179D9BDA9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L="109728" indent="0">
              <a:buNone/>
            </a:pPr>
            <a:endParaRPr lang="pt-BR" altLang="pt-BR"/>
          </a:p>
          <a:p>
            <a:r>
              <a:rPr lang="pt-BR" altLang="pt-BR"/>
              <a:t>CSS externo (arquivo ".</a:t>
            </a:r>
            <a:r>
              <a:rPr lang="pt-BR" altLang="pt-BR" err="1"/>
              <a:t>css</a:t>
            </a:r>
            <a:r>
              <a:rPr lang="pt-BR" altLang="pt-BR"/>
              <a:t>")</a:t>
            </a:r>
          </a:p>
          <a:p>
            <a:endParaRPr lang="pt-BR" altLang="pt-BR"/>
          </a:p>
          <a:p>
            <a:r>
              <a:rPr lang="pt-BR" altLang="pt-BR"/>
              <a:t>CSS interno (dentro da </a:t>
            </a:r>
            <a:r>
              <a:rPr lang="pt-BR" altLang="pt-BR" err="1"/>
              <a:t>tag</a:t>
            </a:r>
            <a:r>
              <a:rPr lang="pt-BR" altLang="pt-BR"/>
              <a:t> &lt;</a:t>
            </a:r>
            <a:r>
              <a:rPr lang="pt-BR" altLang="pt-BR" err="1"/>
              <a:t>head</a:t>
            </a:r>
            <a:r>
              <a:rPr lang="pt-BR" altLang="pt-BR"/>
              <a:t>&gt;) </a:t>
            </a:r>
          </a:p>
          <a:p>
            <a:endParaRPr lang="pt-BR" altLang="pt-BR"/>
          </a:p>
          <a:p>
            <a:r>
              <a:rPr lang="pt-BR" altLang="pt-BR"/>
              <a:t>Estilos </a:t>
            </a:r>
            <a:r>
              <a:rPr lang="pt-BR" altLang="pt-BR" err="1"/>
              <a:t>inline</a:t>
            </a:r>
            <a:r>
              <a:rPr lang="pt-BR" altLang="pt-BR"/>
              <a:t> (dentro do elemento HTML) </a:t>
            </a:r>
          </a:p>
          <a:p>
            <a:endParaRPr lang="pt-BR" altLang="pt-BR"/>
          </a:p>
        </p:txBody>
      </p:sp>
    </p:spTree>
  </p:cSld>
  <p:clrMapOvr>
    <a:masterClrMapping/>
  </p:clrMapOvr>
  <p:transition>
    <p:blinds/>
  </p:transition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D99C9A0-A7ED-E044-A93F-EB7D4D078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Inline</a:t>
            </a:r>
            <a:endParaRPr lang="pt-BR" dirty="0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B37755C-56D4-444C-AC77-2BB95651ED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Estilos são aplicados diretamente no elemento HTML usando o atributo </a:t>
            </a:r>
            <a:r>
              <a:rPr lang="pt-BR" dirty="0" err="1"/>
              <a:t>style</a:t>
            </a:r>
            <a:r>
              <a:rPr lang="pt-BR" dirty="0"/>
              <a:t>.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D40FFC5-ECC5-D840-B116-7E719C1DCD2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&lt;!</a:t>
            </a:r>
            <a:r>
              <a:rPr lang="pt-BR" dirty="0">
                <a:solidFill>
                  <a:srgbClr val="569CD6"/>
                </a:solidFill>
                <a:latin typeface="Menlo" panose="020B0609030804020204" pitchFamily="49" charset="0"/>
              </a:rPr>
              <a:t>DOCTYPE</a:t>
            </a:r>
            <a:r>
              <a:rPr lang="pt-BR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pt-BR" dirty="0" err="1">
                <a:solidFill>
                  <a:srgbClr val="9CDCFE"/>
                </a:solidFill>
                <a:latin typeface="Menlo" panose="020B0609030804020204" pitchFamily="49" charset="0"/>
              </a:rPr>
              <a:t>html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dirty="0" err="1">
                <a:solidFill>
                  <a:srgbClr val="569CD6"/>
                </a:solidFill>
                <a:latin typeface="Menlo" panose="020B0609030804020204" pitchFamily="49" charset="0"/>
              </a:rPr>
              <a:t>html</a:t>
            </a:r>
            <a:r>
              <a:rPr lang="pt-BR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pt-BR" dirty="0" err="1">
                <a:solidFill>
                  <a:srgbClr val="9CDCFE"/>
                </a:solidFill>
                <a:latin typeface="Menlo" panose="020B0609030804020204" pitchFamily="49" charset="0"/>
              </a:rPr>
              <a:t>lang</a:t>
            </a:r>
            <a:r>
              <a:rPr lang="pt-BR" dirty="0">
                <a:solidFill>
                  <a:srgbClr val="CCCCCC"/>
                </a:solidFill>
                <a:latin typeface="Menlo" panose="020B0609030804020204" pitchFamily="49" charset="0"/>
              </a:rPr>
              <a:t>=</a:t>
            </a:r>
            <a:r>
              <a:rPr lang="pt-BR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t-BR" dirty="0" err="1">
                <a:solidFill>
                  <a:srgbClr val="CE9178"/>
                </a:solidFill>
                <a:latin typeface="Menlo" panose="020B0609030804020204" pitchFamily="49" charset="0"/>
              </a:rPr>
              <a:t>pt</a:t>
            </a:r>
            <a:r>
              <a:rPr lang="pt-BR" dirty="0">
                <a:solidFill>
                  <a:srgbClr val="CE9178"/>
                </a:solidFill>
                <a:latin typeface="Menlo" panose="020B0609030804020204" pitchFamily="49" charset="0"/>
              </a:rPr>
              <a:t>-BR"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dirty="0" err="1">
                <a:solidFill>
                  <a:srgbClr val="569CD6"/>
                </a:solidFill>
                <a:latin typeface="Menlo" panose="020B0609030804020204" pitchFamily="49" charset="0"/>
              </a:rPr>
              <a:t>head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dirty="0">
                <a:solidFill>
                  <a:srgbClr val="569CD6"/>
                </a:solidFill>
                <a:latin typeface="Menlo" panose="020B0609030804020204" pitchFamily="49" charset="0"/>
              </a:rPr>
              <a:t>meta</a:t>
            </a:r>
            <a:r>
              <a:rPr lang="pt-BR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pt-BR" dirty="0" err="1">
                <a:solidFill>
                  <a:srgbClr val="9CDCFE"/>
                </a:solidFill>
                <a:latin typeface="Menlo" panose="020B0609030804020204" pitchFamily="49" charset="0"/>
              </a:rPr>
              <a:t>charset</a:t>
            </a:r>
            <a:r>
              <a:rPr lang="pt-BR" dirty="0">
                <a:solidFill>
                  <a:srgbClr val="CCCCCC"/>
                </a:solidFill>
                <a:latin typeface="Menlo" panose="020B0609030804020204" pitchFamily="49" charset="0"/>
              </a:rPr>
              <a:t>=</a:t>
            </a:r>
            <a:r>
              <a:rPr lang="pt-BR" dirty="0">
                <a:solidFill>
                  <a:srgbClr val="CE9178"/>
                </a:solidFill>
                <a:latin typeface="Menlo" panose="020B0609030804020204" pitchFamily="49" charset="0"/>
              </a:rPr>
              <a:t>"UTF-8"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dirty="0" err="1">
                <a:solidFill>
                  <a:srgbClr val="569CD6"/>
                </a:solidFill>
                <a:latin typeface="Menlo" panose="020B0609030804020204" pitchFamily="49" charset="0"/>
              </a:rPr>
              <a:t>title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r>
              <a:rPr lang="pt-BR" dirty="0">
                <a:solidFill>
                  <a:srgbClr val="CCCCCC"/>
                </a:solidFill>
                <a:latin typeface="Menlo" panose="020B0609030804020204" pitchFamily="49" charset="0"/>
              </a:rPr>
              <a:t>Exemplo de CSS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dirty="0" err="1">
                <a:solidFill>
                  <a:srgbClr val="569CD6"/>
                </a:solidFill>
                <a:latin typeface="Menlo" panose="020B0609030804020204" pitchFamily="49" charset="0"/>
              </a:rPr>
              <a:t>title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dirty="0" err="1">
                <a:solidFill>
                  <a:srgbClr val="569CD6"/>
                </a:solidFill>
                <a:latin typeface="Menlo" panose="020B0609030804020204" pitchFamily="49" charset="0"/>
              </a:rPr>
              <a:t>head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dirty="0" err="1">
                <a:solidFill>
                  <a:srgbClr val="569CD6"/>
                </a:solidFill>
                <a:latin typeface="Menlo" panose="020B0609030804020204" pitchFamily="49" charset="0"/>
              </a:rPr>
              <a:t>body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b="1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b="1" dirty="0">
                <a:solidFill>
                  <a:srgbClr val="569CD6"/>
                </a:solidFill>
                <a:latin typeface="Menlo" panose="020B0609030804020204" pitchFamily="49" charset="0"/>
              </a:rPr>
              <a:t>h1</a:t>
            </a:r>
            <a:r>
              <a:rPr lang="pt-BR" b="1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pt-BR" b="1" dirty="0" err="1">
                <a:solidFill>
                  <a:srgbClr val="9CDCFE"/>
                </a:solidFill>
                <a:latin typeface="Menlo" panose="020B0609030804020204" pitchFamily="49" charset="0"/>
              </a:rPr>
              <a:t>style</a:t>
            </a:r>
            <a:r>
              <a:rPr lang="pt-BR" b="1" dirty="0">
                <a:solidFill>
                  <a:srgbClr val="CCCCCC"/>
                </a:solidFill>
                <a:latin typeface="Menlo" panose="020B0609030804020204" pitchFamily="49" charset="0"/>
              </a:rPr>
              <a:t>=</a:t>
            </a:r>
            <a:r>
              <a:rPr lang="pt-BR" b="1" dirty="0">
                <a:solidFill>
                  <a:srgbClr val="CE9178"/>
                </a:solidFill>
                <a:latin typeface="Menlo" panose="020B0609030804020204" pitchFamily="49" charset="0"/>
              </a:rPr>
              <a:t>"color: blue; </a:t>
            </a:r>
            <a:r>
              <a:rPr lang="pt-BR" b="1" dirty="0" err="1">
                <a:solidFill>
                  <a:srgbClr val="CE9178"/>
                </a:solidFill>
                <a:latin typeface="Menlo" panose="020B0609030804020204" pitchFamily="49" charset="0"/>
              </a:rPr>
              <a:t>text-align</a:t>
            </a:r>
            <a:r>
              <a:rPr lang="pt-BR" b="1" dirty="0">
                <a:solidFill>
                  <a:srgbClr val="CE9178"/>
                </a:solidFill>
                <a:latin typeface="Menlo" panose="020B0609030804020204" pitchFamily="49" charset="0"/>
              </a:rPr>
              <a:t>: center;"</a:t>
            </a:r>
            <a:r>
              <a:rPr lang="pt-BR" b="1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r>
              <a:rPr lang="pt-BR" b="1" dirty="0">
                <a:solidFill>
                  <a:srgbClr val="CCCCCC"/>
                </a:solidFill>
                <a:latin typeface="Menlo" panose="020B0609030804020204" pitchFamily="49" charset="0"/>
              </a:rPr>
              <a:t>Título com CSS </a:t>
            </a:r>
            <a:r>
              <a:rPr lang="pt-BR" b="1" dirty="0" err="1">
                <a:solidFill>
                  <a:srgbClr val="CCCCCC"/>
                </a:solidFill>
                <a:latin typeface="Menlo" panose="020B0609030804020204" pitchFamily="49" charset="0"/>
              </a:rPr>
              <a:t>Inline</a:t>
            </a:r>
            <a:r>
              <a:rPr lang="pt-BR" b="1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b="1" dirty="0">
                <a:solidFill>
                  <a:srgbClr val="569CD6"/>
                </a:solidFill>
                <a:latin typeface="Menlo" panose="020B0609030804020204" pitchFamily="49" charset="0"/>
              </a:rPr>
              <a:t>h1</a:t>
            </a:r>
            <a:r>
              <a:rPr lang="pt-BR" b="1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b="1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b="1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b="1" dirty="0" err="1">
                <a:solidFill>
                  <a:srgbClr val="569CD6"/>
                </a:solidFill>
                <a:latin typeface="Menlo" panose="020B0609030804020204" pitchFamily="49" charset="0"/>
              </a:rPr>
              <a:t>p</a:t>
            </a:r>
            <a:r>
              <a:rPr lang="pt-BR" b="1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pt-BR" b="1" dirty="0" err="1">
                <a:solidFill>
                  <a:srgbClr val="9CDCFE"/>
                </a:solidFill>
                <a:latin typeface="Menlo" panose="020B0609030804020204" pitchFamily="49" charset="0"/>
              </a:rPr>
              <a:t>style</a:t>
            </a:r>
            <a:r>
              <a:rPr lang="pt-BR" b="1" dirty="0">
                <a:solidFill>
                  <a:srgbClr val="CCCCCC"/>
                </a:solidFill>
                <a:latin typeface="Menlo" panose="020B0609030804020204" pitchFamily="49" charset="0"/>
              </a:rPr>
              <a:t>=</a:t>
            </a:r>
            <a:r>
              <a:rPr lang="pt-BR" b="1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t-BR" b="1" dirty="0" err="1">
                <a:solidFill>
                  <a:srgbClr val="CE9178"/>
                </a:solidFill>
                <a:latin typeface="Menlo" panose="020B0609030804020204" pitchFamily="49" charset="0"/>
              </a:rPr>
              <a:t>font-size</a:t>
            </a:r>
            <a:r>
              <a:rPr lang="pt-BR" b="1" dirty="0">
                <a:solidFill>
                  <a:srgbClr val="CE9178"/>
                </a:solidFill>
                <a:latin typeface="Menlo" panose="020B0609030804020204" pitchFamily="49" charset="0"/>
              </a:rPr>
              <a:t>: 20px;"</a:t>
            </a:r>
            <a:r>
              <a:rPr lang="pt-BR" b="1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r>
              <a:rPr lang="pt-BR" b="1" dirty="0">
                <a:solidFill>
                  <a:srgbClr val="CCCCCC"/>
                </a:solidFill>
                <a:latin typeface="Menlo" panose="020B0609030804020204" pitchFamily="49" charset="0"/>
              </a:rPr>
              <a:t>Parágrafo com CSS </a:t>
            </a:r>
            <a:r>
              <a:rPr lang="pt-BR" b="1" dirty="0" err="1">
                <a:solidFill>
                  <a:srgbClr val="CCCCCC"/>
                </a:solidFill>
                <a:latin typeface="Menlo" panose="020B0609030804020204" pitchFamily="49" charset="0"/>
              </a:rPr>
              <a:t>Inline</a:t>
            </a:r>
            <a:r>
              <a:rPr lang="pt-BR" b="1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b="1" dirty="0" err="1">
                <a:solidFill>
                  <a:srgbClr val="569CD6"/>
                </a:solidFill>
                <a:latin typeface="Menlo" panose="020B0609030804020204" pitchFamily="49" charset="0"/>
              </a:rPr>
              <a:t>p</a:t>
            </a:r>
            <a:r>
              <a:rPr lang="pt-BR" b="1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b="1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dirty="0" err="1">
                <a:solidFill>
                  <a:srgbClr val="569CD6"/>
                </a:solidFill>
                <a:latin typeface="Menlo" panose="020B0609030804020204" pitchFamily="49" charset="0"/>
              </a:rPr>
              <a:t>body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dirty="0" err="1">
                <a:solidFill>
                  <a:srgbClr val="569CD6"/>
                </a:solidFill>
                <a:latin typeface="Menlo" panose="020B0609030804020204" pitchFamily="49" charset="0"/>
              </a:rPr>
              <a:t>html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endParaRPr lang="pt-BR" dirty="0"/>
          </a:p>
        </p:txBody>
      </p:sp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F3EC808B-8A5C-9B4E-B782-60E51AA80EE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FA760F2D-7294-2441-8A59-25B34A5695F0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BECA7186-961A-E241-B746-973DEE31FF84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F0AEFBF9-6BE8-CF43-BE27-EFAF35A06938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8C32F574-62F1-E443-ADCE-CCA2264653CC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B071104A-E946-5845-99FF-0C9CF7E55C6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689205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D99C9A0-A7ED-E044-A93F-EB7D4D078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Interno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B37755C-56D4-444C-AC77-2BB95651ED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b="0" dirty="0"/>
              <a:t>Estilos são aplicados dentro do documento HTML, entre as </a:t>
            </a:r>
            <a:r>
              <a:rPr lang="pt-BR" b="0" dirty="0" err="1"/>
              <a:t>tags</a:t>
            </a:r>
            <a:r>
              <a:rPr lang="pt-BR" b="0" dirty="0"/>
              <a:t> </a:t>
            </a:r>
            <a:r>
              <a:rPr lang="pt-BR" dirty="0"/>
              <a:t>&lt;</a:t>
            </a:r>
            <a:r>
              <a:rPr lang="pt-BR" dirty="0" err="1"/>
              <a:t>style</a:t>
            </a:r>
            <a:r>
              <a:rPr lang="pt-BR" dirty="0"/>
              <a:t>&gt;</a:t>
            </a:r>
            <a:r>
              <a:rPr lang="pt-BR" b="0" dirty="0"/>
              <a:t> no </a:t>
            </a:r>
            <a:r>
              <a:rPr lang="pt-BR" dirty="0"/>
              <a:t>&lt;</a:t>
            </a:r>
            <a:r>
              <a:rPr lang="pt-BR" dirty="0" err="1"/>
              <a:t>head</a:t>
            </a:r>
            <a:r>
              <a:rPr lang="pt-BR" dirty="0"/>
              <a:t>&gt;</a:t>
            </a:r>
            <a:r>
              <a:rPr lang="pt-BR" b="0" dirty="0"/>
              <a:t>.</a:t>
            </a:r>
            <a:endParaRPr lang="pt-BR" dirty="0"/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D40FFC5-ECC5-D840-B116-7E719C1DCD2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F3EC808B-8A5C-9B4E-B782-60E51AA80EE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FA760F2D-7294-2441-8A59-25B34A5695F0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BECA7186-961A-E241-B746-973DEE31FF84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F0AEFBF9-6BE8-CF43-BE27-EFAF35A06938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8C32F574-62F1-E443-ADCE-CCA2264653CC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B071104A-E946-5845-99FF-0C9CF7E55C6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F5084A14-0507-3F44-9708-AAB52C688061}"/>
              </a:ext>
            </a:extLst>
          </p:cNvPr>
          <p:cNvSpPr/>
          <p:nvPr/>
        </p:nvSpPr>
        <p:spPr>
          <a:xfrm>
            <a:off x="912140" y="2174477"/>
            <a:ext cx="6096000" cy="4401205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&lt;!</a:t>
            </a:r>
            <a:r>
              <a:rPr lang="pt-BR" sz="1400" dirty="0">
                <a:solidFill>
                  <a:srgbClr val="569CD6"/>
                </a:solidFill>
                <a:latin typeface="Menlo" panose="020B0609030804020204" pitchFamily="49" charset="0"/>
              </a:rPr>
              <a:t>DOCTYPE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pt-BR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html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sz="1400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html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pt-BR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lang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=</a:t>
            </a:r>
            <a:r>
              <a:rPr lang="pt-BR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t-BR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pt</a:t>
            </a:r>
            <a:r>
              <a:rPr lang="pt-BR" sz="1400" dirty="0">
                <a:solidFill>
                  <a:srgbClr val="CE9178"/>
                </a:solidFill>
                <a:latin typeface="Menlo" panose="020B0609030804020204" pitchFamily="49" charset="0"/>
              </a:rPr>
              <a:t>-BR"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sz="1400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head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sz="1400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sz="1400" dirty="0">
                <a:solidFill>
                  <a:srgbClr val="569CD6"/>
                </a:solidFill>
                <a:latin typeface="Menlo" panose="020B0609030804020204" pitchFamily="49" charset="0"/>
              </a:rPr>
              <a:t>meta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pt-BR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charset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=</a:t>
            </a:r>
            <a:r>
              <a:rPr lang="pt-BR" sz="1400" dirty="0">
                <a:solidFill>
                  <a:srgbClr val="CE9178"/>
                </a:solidFill>
                <a:latin typeface="Menlo" panose="020B0609030804020204" pitchFamily="49" charset="0"/>
              </a:rPr>
              <a:t>"UTF-8"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sz="1400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title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Exemplo de CSS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title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sz="1400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sz="1400" b="1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sz="1400" b="1" dirty="0" err="1">
                <a:solidFill>
                  <a:srgbClr val="569CD6"/>
                </a:solidFill>
                <a:latin typeface="Menlo" panose="020B0609030804020204" pitchFamily="49" charset="0"/>
              </a:rPr>
              <a:t>style</a:t>
            </a:r>
            <a:r>
              <a:rPr lang="pt-BR" sz="1400" b="1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sz="1400" b="1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sz="1400" b="1" dirty="0">
                <a:solidFill>
                  <a:srgbClr val="D7BA7D"/>
                </a:solidFill>
                <a:latin typeface="Menlo" panose="020B0609030804020204" pitchFamily="49" charset="0"/>
              </a:rPr>
              <a:t>h1</a:t>
            </a:r>
            <a:r>
              <a:rPr lang="pt-BR" sz="1400" b="1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  <a:endParaRPr lang="pt-BR" sz="1400" b="1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sz="1400" b="1" dirty="0">
                <a:solidFill>
                  <a:srgbClr val="9CDCFE"/>
                </a:solidFill>
                <a:latin typeface="Menlo" panose="020B0609030804020204" pitchFamily="49" charset="0"/>
              </a:rPr>
              <a:t>color</a:t>
            </a:r>
            <a:r>
              <a:rPr lang="pt-BR" sz="1400" b="1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t-BR" sz="1400" b="1" dirty="0" err="1">
                <a:solidFill>
                  <a:srgbClr val="CE9178"/>
                </a:solidFill>
                <a:latin typeface="Menlo" panose="020B0609030804020204" pitchFamily="49" charset="0"/>
              </a:rPr>
              <a:t>green</a:t>
            </a:r>
            <a:r>
              <a:rPr lang="pt-BR" sz="1400" b="1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pt-BR" sz="1400" b="1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sz="1400" b="1" dirty="0" err="1">
                <a:solidFill>
                  <a:srgbClr val="9CDCFE"/>
                </a:solidFill>
                <a:latin typeface="Menlo" panose="020B0609030804020204" pitchFamily="49" charset="0"/>
              </a:rPr>
              <a:t>text-align</a:t>
            </a:r>
            <a:r>
              <a:rPr lang="pt-BR" sz="1400" b="1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t-BR" sz="1400" b="1" dirty="0">
                <a:solidFill>
                  <a:srgbClr val="CE9178"/>
                </a:solidFill>
                <a:latin typeface="Menlo" panose="020B0609030804020204" pitchFamily="49" charset="0"/>
              </a:rPr>
              <a:t>center</a:t>
            </a:r>
            <a:r>
              <a:rPr lang="pt-BR" sz="1400" b="1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pt-BR" sz="1400" b="1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sz="1400" b="1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  <a:endParaRPr lang="pt-BR" sz="1400" b="1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sz="1400" b="1" dirty="0" err="1">
                <a:solidFill>
                  <a:srgbClr val="D7BA7D"/>
                </a:solidFill>
                <a:latin typeface="Menlo" panose="020B0609030804020204" pitchFamily="49" charset="0"/>
              </a:rPr>
              <a:t>p</a:t>
            </a:r>
            <a:r>
              <a:rPr lang="pt-BR" sz="1400" b="1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  <a:endParaRPr lang="pt-BR" sz="1400" b="1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sz="1400" b="1" dirty="0" err="1">
                <a:solidFill>
                  <a:srgbClr val="9CDCFE"/>
                </a:solidFill>
                <a:latin typeface="Menlo" panose="020B0609030804020204" pitchFamily="49" charset="0"/>
              </a:rPr>
              <a:t>font-size</a:t>
            </a:r>
            <a:r>
              <a:rPr lang="pt-BR" sz="1400" b="1" dirty="0">
                <a:solidFill>
                  <a:srgbClr val="D4D4D4"/>
                </a:solidFill>
                <a:latin typeface="Menlo" panose="020B0609030804020204" pitchFamily="49" charset="0"/>
              </a:rPr>
              <a:t>: </a:t>
            </a:r>
            <a:r>
              <a:rPr lang="pt-BR" sz="1400" b="1" dirty="0">
                <a:solidFill>
                  <a:srgbClr val="B5CEA8"/>
                </a:solidFill>
                <a:latin typeface="Menlo" panose="020B0609030804020204" pitchFamily="49" charset="0"/>
              </a:rPr>
              <a:t>18px</a:t>
            </a:r>
            <a:r>
              <a:rPr lang="pt-BR" sz="1400" b="1" dirty="0">
                <a:solidFill>
                  <a:srgbClr val="D4D4D4"/>
                </a:solidFill>
                <a:latin typeface="Menlo" panose="020B0609030804020204" pitchFamily="49" charset="0"/>
              </a:rPr>
              <a:t>;</a:t>
            </a:r>
            <a:endParaRPr lang="pt-BR" sz="1400" b="1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sz="1400" b="1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  <a:endParaRPr lang="pt-BR" sz="1400" b="1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style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sz="1400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head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sz="1400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body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sz="1400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sz="1400" dirty="0">
                <a:solidFill>
                  <a:srgbClr val="569CD6"/>
                </a:solidFill>
                <a:latin typeface="Menlo" panose="020B0609030804020204" pitchFamily="49" charset="0"/>
              </a:rPr>
              <a:t>h1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Título com CSS Interno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sz="1400" dirty="0">
                <a:solidFill>
                  <a:srgbClr val="569CD6"/>
                </a:solidFill>
                <a:latin typeface="Menlo" panose="020B0609030804020204" pitchFamily="49" charset="0"/>
              </a:rPr>
              <a:t>h1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sz="1400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p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r>
              <a:rPr lang="pt-BR" sz="1400" dirty="0">
                <a:solidFill>
                  <a:srgbClr val="CCCCCC"/>
                </a:solidFill>
                <a:latin typeface="Menlo" panose="020B0609030804020204" pitchFamily="49" charset="0"/>
              </a:rPr>
              <a:t>Parágrafo com CSS Interno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p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sz="1400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body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sz="1400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html</a:t>
            </a:r>
            <a:r>
              <a:rPr lang="pt-BR" sz="1400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sz="1400" dirty="0">
              <a:solidFill>
                <a:srgbClr val="CCCCCC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78505176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>
            <a:extLst>
              <a:ext uri="{FF2B5EF4-FFF2-40B4-BE49-F238E27FC236}">
                <a16:creationId xmlns:a16="http://schemas.microsoft.com/office/drawing/2014/main" id="{2D99C9A0-A7ED-E044-A93F-EB7D4D078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Externo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B37755C-56D4-444C-AC77-2BB95651ED0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Estilos são aplicados em um arquivo separado (</a:t>
            </a:r>
            <a:r>
              <a:rPr lang="pt-BR" dirty="0" err="1"/>
              <a:t>styles.css</a:t>
            </a:r>
            <a:r>
              <a:rPr lang="pt-BR" dirty="0"/>
              <a:t>), referenciado no documento HTML.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D40FFC5-ECC5-D840-B116-7E719C1DCD2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&lt;!</a:t>
            </a:r>
            <a:r>
              <a:rPr lang="pt-BR" dirty="0">
                <a:solidFill>
                  <a:srgbClr val="569CD6"/>
                </a:solidFill>
                <a:latin typeface="Menlo" panose="020B0609030804020204" pitchFamily="49" charset="0"/>
              </a:rPr>
              <a:t>DOCTYPE</a:t>
            </a:r>
            <a:r>
              <a:rPr lang="pt-BR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pt-BR" dirty="0" err="1">
                <a:solidFill>
                  <a:srgbClr val="9CDCFE"/>
                </a:solidFill>
                <a:latin typeface="Menlo" panose="020B0609030804020204" pitchFamily="49" charset="0"/>
              </a:rPr>
              <a:t>html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dirty="0" err="1">
                <a:solidFill>
                  <a:srgbClr val="569CD6"/>
                </a:solidFill>
                <a:latin typeface="Menlo" panose="020B0609030804020204" pitchFamily="49" charset="0"/>
              </a:rPr>
              <a:t>html</a:t>
            </a:r>
            <a:r>
              <a:rPr lang="pt-BR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pt-BR" dirty="0" err="1">
                <a:solidFill>
                  <a:srgbClr val="9CDCFE"/>
                </a:solidFill>
                <a:latin typeface="Menlo" panose="020B0609030804020204" pitchFamily="49" charset="0"/>
              </a:rPr>
              <a:t>lang</a:t>
            </a:r>
            <a:r>
              <a:rPr lang="pt-BR" dirty="0">
                <a:solidFill>
                  <a:srgbClr val="CCCCCC"/>
                </a:solidFill>
                <a:latin typeface="Menlo" panose="020B0609030804020204" pitchFamily="49" charset="0"/>
              </a:rPr>
              <a:t>=</a:t>
            </a:r>
            <a:r>
              <a:rPr lang="pt-BR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t-BR" dirty="0" err="1">
                <a:solidFill>
                  <a:srgbClr val="CE9178"/>
                </a:solidFill>
                <a:latin typeface="Menlo" panose="020B0609030804020204" pitchFamily="49" charset="0"/>
              </a:rPr>
              <a:t>pt</a:t>
            </a:r>
            <a:r>
              <a:rPr lang="pt-BR" dirty="0">
                <a:solidFill>
                  <a:srgbClr val="CE9178"/>
                </a:solidFill>
                <a:latin typeface="Menlo" panose="020B0609030804020204" pitchFamily="49" charset="0"/>
              </a:rPr>
              <a:t>-BR"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dirty="0" err="1">
                <a:solidFill>
                  <a:srgbClr val="569CD6"/>
                </a:solidFill>
                <a:latin typeface="Menlo" panose="020B0609030804020204" pitchFamily="49" charset="0"/>
              </a:rPr>
              <a:t>head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dirty="0">
                <a:solidFill>
                  <a:srgbClr val="569CD6"/>
                </a:solidFill>
                <a:latin typeface="Menlo" panose="020B0609030804020204" pitchFamily="49" charset="0"/>
              </a:rPr>
              <a:t>meta</a:t>
            </a:r>
            <a:r>
              <a:rPr lang="pt-BR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pt-BR" dirty="0" err="1">
                <a:solidFill>
                  <a:srgbClr val="9CDCFE"/>
                </a:solidFill>
                <a:latin typeface="Menlo" panose="020B0609030804020204" pitchFamily="49" charset="0"/>
              </a:rPr>
              <a:t>charset</a:t>
            </a:r>
            <a:r>
              <a:rPr lang="pt-BR" dirty="0">
                <a:solidFill>
                  <a:srgbClr val="CCCCCC"/>
                </a:solidFill>
                <a:latin typeface="Menlo" panose="020B0609030804020204" pitchFamily="49" charset="0"/>
              </a:rPr>
              <a:t>=</a:t>
            </a:r>
            <a:r>
              <a:rPr lang="pt-BR" dirty="0">
                <a:solidFill>
                  <a:srgbClr val="CE9178"/>
                </a:solidFill>
                <a:latin typeface="Menlo" panose="020B0609030804020204" pitchFamily="49" charset="0"/>
              </a:rPr>
              <a:t>"UTF-8"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dirty="0" err="1">
                <a:solidFill>
                  <a:srgbClr val="569CD6"/>
                </a:solidFill>
                <a:latin typeface="Menlo" panose="020B0609030804020204" pitchFamily="49" charset="0"/>
              </a:rPr>
              <a:t>title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r>
              <a:rPr lang="pt-BR" dirty="0">
                <a:solidFill>
                  <a:srgbClr val="CCCCCC"/>
                </a:solidFill>
                <a:latin typeface="Menlo" panose="020B0609030804020204" pitchFamily="49" charset="0"/>
              </a:rPr>
              <a:t>Exemplo de CSS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dirty="0" err="1">
                <a:solidFill>
                  <a:srgbClr val="569CD6"/>
                </a:solidFill>
                <a:latin typeface="Menlo" panose="020B0609030804020204" pitchFamily="49" charset="0"/>
              </a:rPr>
              <a:t>title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dirty="0">
                <a:solidFill>
                  <a:srgbClr val="569CD6"/>
                </a:solidFill>
                <a:latin typeface="Menlo" panose="020B0609030804020204" pitchFamily="49" charset="0"/>
              </a:rPr>
              <a:t>link</a:t>
            </a:r>
            <a:r>
              <a:rPr lang="pt-BR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pt-BR" dirty="0" err="1">
                <a:solidFill>
                  <a:srgbClr val="9CDCFE"/>
                </a:solidFill>
                <a:latin typeface="Menlo" panose="020B0609030804020204" pitchFamily="49" charset="0"/>
              </a:rPr>
              <a:t>rel</a:t>
            </a:r>
            <a:r>
              <a:rPr lang="pt-BR" dirty="0">
                <a:solidFill>
                  <a:srgbClr val="CCCCCC"/>
                </a:solidFill>
                <a:latin typeface="Menlo" panose="020B0609030804020204" pitchFamily="49" charset="0"/>
              </a:rPr>
              <a:t>=</a:t>
            </a:r>
            <a:r>
              <a:rPr lang="pt-BR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t-BR" dirty="0" err="1">
                <a:solidFill>
                  <a:srgbClr val="CE9178"/>
                </a:solidFill>
                <a:latin typeface="Menlo" panose="020B0609030804020204" pitchFamily="49" charset="0"/>
              </a:rPr>
              <a:t>stylesheet</a:t>
            </a:r>
            <a:r>
              <a:rPr lang="pt-BR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t-BR" dirty="0">
                <a:solidFill>
                  <a:srgbClr val="CCCCCC"/>
                </a:solidFill>
                <a:latin typeface="Menlo" panose="020B0609030804020204" pitchFamily="49" charset="0"/>
              </a:rPr>
              <a:t> </a:t>
            </a:r>
            <a:r>
              <a:rPr lang="pt-BR" dirty="0" err="1">
                <a:solidFill>
                  <a:srgbClr val="9CDCFE"/>
                </a:solidFill>
                <a:latin typeface="Menlo" panose="020B0609030804020204" pitchFamily="49" charset="0"/>
              </a:rPr>
              <a:t>href</a:t>
            </a:r>
            <a:r>
              <a:rPr lang="pt-BR" dirty="0">
                <a:solidFill>
                  <a:srgbClr val="CCCCCC"/>
                </a:solidFill>
                <a:latin typeface="Menlo" panose="020B0609030804020204" pitchFamily="49" charset="0"/>
              </a:rPr>
              <a:t>=</a:t>
            </a:r>
            <a:r>
              <a:rPr lang="pt-BR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t-BR" dirty="0" err="1">
                <a:solidFill>
                  <a:srgbClr val="CE9178"/>
                </a:solidFill>
                <a:latin typeface="Menlo" panose="020B0609030804020204" pitchFamily="49" charset="0"/>
              </a:rPr>
              <a:t>styles.css</a:t>
            </a:r>
            <a:r>
              <a:rPr lang="pt-BR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dirty="0" err="1">
                <a:solidFill>
                  <a:srgbClr val="569CD6"/>
                </a:solidFill>
                <a:latin typeface="Menlo" panose="020B0609030804020204" pitchFamily="49" charset="0"/>
              </a:rPr>
              <a:t>head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dirty="0" err="1">
                <a:solidFill>
                  <a:srgbClr val="569CD6"/>
                </a:solidFill>
                <a:latin typeface="Menlo" panose="020B0609030804020204" pitchFamily="49" charset="0"/>
              </a:rPr>
              <a:t>body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dirty="0">
                <a:solidFill>
                  <a:srgbClr val="569CD6"/>
                </a:solidFill>
                <a:latin typeface="Menlo" panose="020B0609030804020204" pitchFamily="49" charset="0"/>
              </a:rPr>
              <a:t>h1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r>
              <a:rPr lang="pt-BR" dirty="0">
                <a:solidFill>
                  <a:srgbClr val="CCCCCC"/>
                </a:solidFill>
                <a:latin typeface="Menlo" panose="020B0609030804020204" pitchFamily="49" charset="0"/>
              </a:rPr>
              <a:t>Título com CSS Externo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dirty="0">
                <a:solidFill>
                  <a:srgbClr val="569CD6"/>
                </a:solidFill>
                <a:latin typeface="Menlo" panose="020B0609030804020204" pitchFamily="49" charset="0"/>
              </a:rPr>
              <a:t>h1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</a:t>
            </a:r>
            <a:r>
              <a:rPr lang="pt-BR" dirty="0" err="1">
                <a:solidFill>
                  <a:srgbClr val="569CD6"/>
                </a:solidFill>
                <a:latin typeface="Menlo" panose="020B0609030804020204" pitchFamily="49" charset="0"/>
              </a:rPr>
              <a:t>p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r>
              <a:rPr lang="pt-BR" dirty="0">
                <a:solidFill>
                  <a:srgbClr val="CCCCCC"/>
                </a:solidFill>
                <a:latin typeface="Menlo" panose="020B0609030804020204" pitchFamily="49" charset="0"/>
              </a:rPr>
              <a:t>Parágrafo com CSS Externo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dirty="0" err="1">
                <a:solidFill>
                  <a:srgbClr val="569CD6"/>
                </a:solidFill>
                <a:latin typeface="Menlo" panose="020B0609030804020204" pitchFamily="49" charset="0"/>
              </a:rPr>
              <a:t>p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dirty="0" err="1">
                <a:solidFill>
                  <a:srgbClr val="569CD6"/>
                </a:solidFill>
                <a:latin typeface="Menlo" panose="020B0609030804020204" pitchFamily="49" charset="0"/>
              </a:rPr>
              <a:t>body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&lt;/</a:t>
            </a:r>
            <a:r>
              <a:rPr lang="pt-BR" dirty="0" err="1">
                <a:solidFill>
                  <a:srgbClr val="569CD6"/>
                </a:solidFill>
                <a:latin typeface="Menlo" panose="020B0609030804020204" pitchFamily="49" charset="0"/>
              </a:rPr>
              <a:t>html</a:t>
            </a:r>
            <a:r>
              <a:rPr lang="pt-BR" dirty="0">
                <a:solidFill>
                  <a:srgbClr val="808080"/>
                </a:solidFill>
                <a:latin typeface="Menlo" panose="020B0609030804020204" pitchFamily="49" charset="0"/>
              </a:rPr>
              <a:t>&gt;</a:t>
            </a:r>
            <a:endParaRPr lang="pt-BR" dirty="0">
              <a:solidFill>
                <a:srgbClr val="CCCCCC"/>
              </a:solidFill>
              <a:latin typeface="Menlo" panose="020B0609030804020204" pitchFamily="49" charset="0"/>
            </a:endParaRPr>
          </a:p>
          <a:p>
            <a:endParaRPr lang="pt-BR" dirty="0"/>
          </a:p>
        </p:txBody>
      </p:sp>
      <p:sp>
        <p:nvSpPr>
          <p:cNvPr id="7" name="Espaço Reservado para Imagem 6">
            <a:extLst>
              <a:ext uri="{FF2B5EF4-FFF2-40B4-BE49-F238E27FC236}">
                <a16:creationId xmlns:a16="http://schemas.microsoft.com/office/drawing/2014/main" id="{F3EC808B-8A5C-9B4E-B782-60E51AA80EE0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FA760F2D-7294-2441-8A59-25B34A5695F0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BECA7186-961A-E241-B746-973DEE31FF84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F0AEFBF9-6BE8-CF43-BE27-EFAF35A06938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1" name="Espaço Reservado para Texto 10">
            <a:extLst>
              <a:ext uri="{FF2B5EF4-FFF2-40B4-BE49-F238E27FC236}">
                <a16:creationId xmlns:a16="http://schemas.microsoft.com/office/drawing/2014/main" id="{8C32F574-62F1-E443-ADCE-CCA2264653CC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B071104A-E946-5845-99FF-0C9CF7E55C6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3768165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CAE899DB-6F53-4D17-B39A-51C6D4E320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/>
              <a:t>Sintaxe CSS</a:t>
            </a: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09F84CBB-EF48-4635-97EF-AF334718A7C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just">
              <a:lnSpc>
                <a:spcPct val="90000"/>
              </a:lnSpc>
            </a:pPr>
            <a:r>
              <a:rPr lang="pt-BR" altLang="pt-BR" sz="2200"/>
              <a:t>A sintaxe CSS compõe-se de três partes: um seletor, uma propriedade e um valor.</a:t>
            </a:r>
          </a:p>
          <a:p>
            <a:pPr marL="109728" indent="0" algn="just">
              <a:lnSpc>
                <a:spcPct val="90000"/>
              </a:lnSpc>
              <a:buNone/>
            </a:pPr>
            <a:endParaRPr lang="pt-BR" altLang="pt-BR" sz="2200" b="1"/>
          </a:p>
          <a:p>
            <a:pPr marL="109728" indent="0" algn="just">
              <a:lnSpc>
                <a:spcPct val="90000"/>
              </a:lnSpc>
              <a:buNone/>
            </a:pPr>
            <a:r>
              <a:rPr lang="pt-BR" altLang="pt-BR" sz="2200" b="1"/>
              <a:t>	</a:t>
            </a:r>
            <a:r>
              <a:rPr lang="pt-BR" altLang="pt-BR" sz="2200" b="1" err="1"/>
              <a:t>selector</a:t>
            </a:r>
            <a:r>
              <a:rPr lang="pt-BR" altLang="pt-BR" sz="2200" b="1"/>
              <a:t> {</a:t>
            </a:r>
          </a:p>
          <a:p>
            <a:pPr marL="109728" indent="0" algn="just">
              <a:lnSpc>
                <a:spcPct val="90000"/>
              </a:lnSpc>
              <a:buNone/>
            </a:pPr>
            <a:r>
              <a:rPr lang="pt-BR" altLang="pt-BR" sz="2200" b="1"/>
              <a:t>		</a:t>
            </a:r>
            <a:r>
              <a:rPr lang="pt-BR" altLang="pt-BR" sz="2200" b="1" err="1"/>
              <a:t>property</a:t>
            </a:r>
            <a:r>
              <a:rPr lang="pt-BR" altLang="pt-BR" sz="2200" b="1"/>
              <a:t>: </a:t>
            </a:r>
            <a:r>
              <a:rPr lang="pt-BR" altLang="pt-BR" sz="2200" b="1" err="1"/>
              <a:t>value</a:t>
            </a:r>
            <a:r>
              <a:rPr lang="pt-BR" altLang="pt-BR" sz="2200" b="1"/>
              <a:t>;</a:t>
            </a:r>
          </a:p>
          <a:p>
            <a:pPr marL="109728" indent="0" algn="just">
              <a:lnSpc>
                <a:spcPct val="90000"/>
              </a:lnSpc>
              <a:buNone/>
            </a:pPr>
            <a:r>
              <a:rPr lang="pt-BR" altLang="pt-BR" sz="2200" b="1"/>
              <a:t>	}</a:t>
            </a:r>
          </a:p>
          <a:p>
            <a:pPr algn="just">
              <a:lnSpc>
                <a:spcPct val="90000"/>
              </a:lnSpc>
            </a:pPr>
            <a:endParaRPr lang="pt-BR" altLang="pt-BR" sz="2200"/>
          </a:p>
          <a:p>
            <a:pPr algn="just">
              <a:lnSpc>
                <a:spcPct val="90000"/>
              </a:lnSpc>
            </a:pPr>
            <a:r>
              <a:rPr lang="pt-BR" altLang="pt-BR" sz="2200"/>
              <a:t>O </a:t>
            </a:r>
            <a:r>
              <a:rPr lang="pt-BR" altLang="pt-BR" sz="2200" b="1"/>
              <a:t>seletor</a:t>
            </a:r>
            <a:r>
              <a:rPr lang="pt-BR" altLang="pt-BR" sz="2200"/>
              <a:t> é o elemento/</a:t>
            </a:r>
            <a:r>
              <a:rPr lang="pt-BR" altLang="pt-BR" sz="2200" err="1"/>
              <a:t>tag</a:t>
            </a:r>
            <a:r>
              <a:rPr lang="pt-BR" altLang="pt-BR" sz="2200"/>
              <a:t> que definimos (maioria das vezes trata-se de uma </a:t>
            </a:r>
            <a:r>
              <a:rPr lang="pt-BR" altLang="pt-BR" sz="2200" err="1"/>
              <a:t>tag</a:t>
            </a:r>
            <a:r>
              <a:rPr lang="pt-BR" altLang="pt-BR" sz="2200"/>
              <a:t> HTML), a </a:t>
            </a:r>
            <a:r>
              <a:rPr lang="pt-BR" altLang="pt-BR" sz="2200" b="1"/>
              <a:t>propriedade</a:t>
            </a:r>
            <a:r>
              <a:rPr lang="pt-BR" altLang="pt-BR" sz="2200"/>
              <a:t> é o atributo que desejamos inserir para este elemento, e cada propriedade tem um </a:t>
            </a:r>
            <a:r>
              <a:rPr lang="pt-BR" altLang="pt-BR" sz="2200" b="1"/>
              <a:t>valor</a:t>
            </a:r>
            <a:r>
              <a:rPr lang="pt-BR" altLang="pt-BR" sz="2200"/>
              <a:t> atribuído. A propriedade e o valor são separados por dois pontos ":“, delimitados por chaves "{}” e finalizados por “;”</a:t>
            </a:r>
          </a:p>
        </p:txBody>
      </p:sp>
    </p:spTree>
    <p:extLst>
      <p:ext uri="{BB962C8B-B14F-4D97-AF65-F5344CB8AC3E}">
        <p14:creationId xmlns:p14="http://schemas.microsoft.com/office/powerpoint/2010/main" val="3064474908"/>
      </p:ext>
    </p:extLst>
  </p:cSld>
  <p:clrMapOvr>
    <a:masterClrMapping/>
  </p:clrMapOvr>
  <p:transition>
    <p:blinds/>
  </p:transition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8C4B31A3-26B8-414A-8D77-CFC52EF5D1E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/>
              <a:t>Sintaxe CSS</a:t>
            </a:r>
          </a:p>
        </p:txBody>
      </p:sp>
      <p:sp>
        <p:nvSpPr>
          <p:cNvPr id="10243" name="Rectangle 3">
            <a:extLst>
              <a:ext uri="{FF2B5EF4-FFF2-40B4-BE49-F238E27FC236}">
                <a16:creationId xmlns:a16="http://schemas.microsoft.com/office/drawing/2014/main" id="{C1B0606E-7097-49FC-A33A-00044ECC12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pPr algn="just">
              <a:lnSpc>
                <a:spcPct val="90000"/>
              </a:lnSpc>
            </a:pPr>
            <a:r>
              <a:rPr lang="pt-BR" altLang="pt-BR" sz="2400" err="1"/>
              <a:t>Ex</a:t>
            </a:r>
            <a:r>
              <a:rPr lang="pt-BR" altLang="pt-BR" sz="2400"/>
              <a:t>:</a:t>
            </a:r>
            <a:r>
              <a:rPr lang="pt-BR" altLang="pt-BR" sz="2400" b="1"/>
              <a:t> </a:t>
            </a:r>
          </a:p>
          <a:p>
            <a:pPr marL="109728" indent="0" algn="just">
              <a:lnSpc>
                <a:spcPct val="90000"/>
              </a:lnSpc>
              <a:buNone/>
            </a:pPr>
            <a:r>
              <a:rPr lang="pt-BR" altLang="pt-BR" sz="2400" b="1"/>
              <a:t>	</a:t>
            </a:r>
            <a:r>
              <a:rPr lang="pt-BR" altLang="pt-BR" sz="2400" b="1" err="1"/>
              <a:t>body</a:t>
            </a:r>
            <a:r>
              <a:rPr lang="pt-BR" altLang="pt-BR" sz="2400" b="1"/>
              <a:t> {</a:t>
            </a:r>
          </a:p>
          <a:p>
            <a:pPr marL="109728" indent="0" algn="just">
              <a:lnSpc>
                <a:spcPct val="90000"/>
              </a:lnSpc>
              <a:buNone/>
            </a:pPr>
            <a:r>
              <a:rPr lang="pt-BR" altLang="pt-BR" sz="2400" b="1"/>
              <a:t>		color: #000000;</a:t>
            </a:r>
          </a:p>
          <a:p>
            <a:pPr marL="109728" indent="0" algn="just">
              <a:lnSpc>
                <a:spcPct val="90000"/>
              </a:lnSpc>
              <a:buNone/>
            </a:pPr>
            <a:r>
              <a:rPr lang="pt-BR" altLang="pt-BR" sz="2400" b="1"/>
              <a:t>	}</a:t>
            </a:r>
            <a:endParaRPr lang="pt-BR" altLang="pt-BR" sz="2400"/>
          </a:p>
          <a:p>
            <a:pPr algn="just">
              <a:lnSpc>
                <a:spcPct val="90000"/>
              </a:lnSpc>
            </a:pPr>
            <a:endParaRPr lang="pt-BR" altLang="pt-BR" sz="2400"/>
          </a:p>
          <a:p>
            <a:pPr algn="just">
              <a:lnSpc>
                <a:spcPct val="90000"/>
              </a:lnSpc>
            </a:pPr>
            <a:r>
              <a:rPr lang="pt-BR" altLang="pt-BR" sz="2400"/>
              <a:t>Se o valor tem múltiplas palavras ele deve ser colocado entre aspas 	“”.</a:t>
            </a:r>
          </a:p>
          <a:p>
            <a:pPr algn="just">
              <a:lnSpc>
                <a:spcPct val="90000"/>
              </a:lnSpc>
            </a:pPr>
            <a:endParaRPr lang="pt-BR" altLang="pt-BR" sz="2400"/>
          </a:p>
          <a:p>
            <a:pPr algn="just">
              <a:lnSpc>
                <a:spcPct val="90000"/>
              </a:lnSpc>
            </a:pPr>
            <a:r>
              <a:rPr lang="pt-BR" altLang="pt-BR" sz="2400" err="1"/>
              <a:t>Ex</a:t>
            </a:r>
            <a:r>
              <a:rPr lang="pt-BR" altLang="pt-BR" sz="2400"/>
              <a:t>:</a:t>
            </a:r>
            <a:r>
              <a:rPr lang="pt-BR" altLang="pt-BR" sz="2400" b="1"/>
              <a:t> </a:t>
            </a:r>
          </a:p>
          <a:p>
            <a:pPr marL="109728" indent="0" algn="just">
              <a:lnSpc>
                <a:spcPct val="90000"/>
              </a:lnSpc>
              <a:buNone/>
            </a:pPr>
            <a:r>
              <a:rPr lang="pt-BR" altLang="pt-BR" sz="2400" b="1"/>
              <a:t>	p {</a:t>
            </a:r>
          </a:p>
          <a:p>
            <a:pPr marL="109728" indent="0" algn="just">
              <a:lnSpc>
                <a:spcPct val="90000"/>
              </a:lnSpc>
              <a:buNone/>
            </a:pPr>
            <a:r>
              <a:rPr lang="pt-BR" altLang="pt-BR" sz="2400" b="1"/>
              <a:t>		</a:t>
            </a:r>
            <a:r>
              <a:rPr lang="pt-BR" altLang="pt-BR" sz="2400" b="1" err="1"/>
              <a:t>font-family</a:t>
            </a:r>
            <a:r>
              <a:rPr lang="pt-BR" altLang="pt-BR" sz="2400" b="1"/>
              <a:t>: “</a:t>
            </a:r>
            <a:r>
              <a:rPr lang="pt-BR" altLang="pt-BR" sz="2400" b="1" err="1"/>
              <a:t>Comic</a:t>
            </a:r>
            <a:r>
              <a:rPr lang="pt-BR" altLang="pt-BR" sz="2400" b="1"/>
              <a:t> </a:t>
            </a:r>
            <a:r>
              <a:rPr lang="pt-BR" altLang="pt-BR" sz="2400" b="1" err="1"/>
              <a:t>Sans</a:t>
            </a:r>
            <a:r>
              <a:rPr lang="pt-BR" altLang="pt-BR" sz="2400" b="1"/>
              <a:t> MS”;</a:t>
            </a:r>
          </a:p>
          <a:p>
            <a:pPr marL="109728" indent="0" algn="just">
              <a:lnSpc>
                <a:spcPct val="90000"/>
              </a:lnSpc>
              <a:buNone/>
            </a:pPr>
            <a:r>
              <a:rPr lang="pt-BR" altLang="pt-BR" sz="2400" b="1"/>
              <a:t>	}</a:t>
            </a:r>
            <a:endParaRPr lang="pt-BR" altLang="pt-BR" sz="2400"/>
          </a:p>
          <a:p>
            <a:pPr algn="just">
              <a:lnSpc>
                <a:spcPct val="90000"/>
              </a:lnSpc>
            </a:pPr>
            <a:endParaRPr lang="pt-BR" altLang="pt-BR" sz="2400"/>
          </a:p>
        </p:txBody>
      </p:sp>
    </p:spTree>
    <p:extLst>
      <p:ext uri="{BB962C8B-B14F-4D97-AF65-F5344CB8AC3E}">
        <p14:creationId xmlns:p14="http://schemas.microsoft.com/office/powerpoint/2010/main" val="1258527640"/>
      </p:ext>
    </p:extLst>
  </p:cSld>
  <p:clrMapOvr>
    <a:masterClrMapping/>
  </p:clrMapOvr>
  <p:transition>
    <p:blinds/>
  </p:transition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Rectangle 2">
            <a:extLst>
              <a:ext uri="{FF2B5EF4-FFF2-40B4-BE49-F238E27FC236}">
                <a16:creationId xmlns:a16="http://schemas.microsoft.com/office/drawing/2014/main" id="{1F5ADF38-8A12-4D05-82BB-910EAF73F4BD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/>
              <a:t>Sintaxe CSS</a:t>
            </a:r>
          </a:p>
        </p:txBody>
      </p:sp>
      <p:sp>
        <p:nvSpPr>
          <p:cNvPr id="46083" name="Rectangle 3">
            <a:extLst>
              <a:ext uri="{FF2B5EF4-FFF2-40B4-BE49-F238E27FC236}">
                <a16:creationId xmlns:a16="http://schemas.microsoft.com/office/drawing/2014/main" id="{600B35D9-47E5-4650-A566-B505031E5450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816864" y="2017714"/>
            <a:ext cx="10535720" cy="4840287"/>
          </a:xfrm>
        </p:spPr>
        <p:txBody>
          <a:bodyPr/>
          <a:lstStyle/>
          <a:p>
            <a:pPr algn="just">
              <a:lnSpc>
                <a:spcPct val="90000"/>
              </a:lnSpc>
            </a:pPr>
            <a:r>
              <a:rPr lang="pt-BR" altLang="pt-BR" sz="2400"/>
              <a:t>Algumas aplicações de </a:t>
            </a:r>
            <a:r>
              <a:rPr lang="pt-BR" altLang="pt-BR" sz="2400" b="1"/>
              <a:t>CSS</a:t>
            </a:r>
            <a:r>
              <a:rPr lang="pt-BR" altLang="pt-BR" sz="2400"/>
              <a:t> exigem um conjunto maior de declarações, neste caso é aconselhável definir os seletores um em cada linha. </a:t>
            </a:r>
          </a:p>
          <a:p>
            <a:pPr algn="just">
              <a:lnSpc>
                <a:spcPct val="90000"/>
              </a:lnSpc>
            </a:pPr>
            <a:endParaRPr lang="pt-BR" altLang="pt-BR" sz="2400"/>
          </a:p>
          <a:p>
            <a:pPr algn="just">
              <a:lnSpc>
                <a:spcPct val="90000"/>
              </a:lnSpc>
            </a:pPr>
            <a:r>
              <a:rPr lang="pt-BR" altLang="pt-BR" sz="2400" err="1"/>
              <a:t>Ex</a:t>
            </a:r>
            <a:r>
              <a:rPr lang="pt-BR" altLang="pt-BR" sz="2400"/>
              <a:t>:</a:t>
            </a:r>
            <a:r>
              <a:rPr lang="pt-BR" altLang="pt-BR" sz="2400" b="1"/>
              <a:t> </a:t>
            </a:r>
            <a:endParaRPr lang="pt-BR" altLang="pt-BR" sz="2400"/>
          </a:p>
          <a:p>
            <a:pPr marL="109728" indent="0">
              <a:lnSpc>
                <a:spcPct val="90000"/>
              </a:lnSpc>
              <a:buNone/>
            </a:pPr>
            <a:r>
              <a:rPr lang="pt-BR" altLang="pt-BR" sz="2400" b="1"/>
              <a:t>p {</a:t>
            </a:r>
            <a:br>
              <a:rPr lang="pt-BR" altLang="pt-BR" sz="2400" b="1"/>
            </a:br>
            <a:r>
              <a:rPr lang="pt-BR" altLang="pt-BR" sz="2400" b="1"/>
              <a:t>	</a:t>
            </a:r>
            <a:r>
              <a:rPr lang="pt-BR" altLang="pt-BR" sz="2400" b="1" err="1"/>
              <a:t>text-align</a:t>
            </a:r>
            <a:r>
              <a:rPr lang="pt-BR" altLang="pt-BR" sz="2400" b="1"/>
              <a:t>: center;</a:t>
            </a:r>
            <a:br>
              <a:rPr lang="pt-BR" altLang="pt-BR" sz="2400" b="1"/>
            </a:br>
            <a:r>
              <a:rPr lang="pt-BR" altLang="pt-BR" sz="2400" b="1"/>
              <a:t>	color: </a:t>
            </a:r>
            <a:r>
              <a:rPr lang="pt-BR" altLang="pt-BR" sz="2400" b="1" err="1"/>
              <a:t>black</a:t>
            </a:r>
            <a:r>
              <a:rPr lang="pt-BR" altLang="pt-BR" sz="2400" b="1"/>
              <a:t>;</a:t>
            </a:r>
            <a:br>
              <a:rPr lang="pt-BR" altLang="pt-BR" sz="2400" b="1"/>
            </a:br>
            <a:r>
              <a:rPr lang="pt-BR" altLang="pt-BR" sz="2400" b="1"/>
              <a:t>	</a:t>
            </a:r>
            <a:r>
              <a:rPr lang="pt-BR" altLang="pt-BR" sz="2400" b="1" err="1"/>
              <a:t>font-family</a:t>
            </a:r>
            <a:r>
              <a:rPr lang="pt-BR" altLang="pt-BR" sz="2400" b="1"/>
              <a:t>: </a:t>
            </a:r>
            <a:r>
              <a:rPr lang="pt-BR" altLang="pt-BR" sz="2400" b="1" err="1"/>
              <a:t>arial</a:t>
            </a:r>
            <a:r>
              <a:rPr lang="pt-BR" altLang="pt-BR" sz="2400" b="1"/>
              <a:t>;</a:t>
            </a:r>
            <a:br>
              <a:rPr lang="pt-BR" altLang="pt-BR" sz="2400" b="1"/>
            </a:br>
            <a:r>
              <a:rPr lang="pt-BR" altLang="pt-BR" sz="2400" b="1"/>
              <a:t>}</a:t>
            </a:r>
            <a:endParaRPr lang="pt-BR" altLang="pt-BR" sz="2400"/>
          </a:p>
        </p:txBody>
      </p:sp>
    </p:spTree>
    <p:extLst>
      <p:ext uri="{BB962C8B-B14F-4D97-AF65-F5344CB8AC3E}">
        <p14:creationId xmlns:p14="http://schemas.microsoft.com/office/powerpoint/2010/main" val="4089741696"/>
      </p:ext>
    </p:extLst>
  </p:cSld>
  <p:clrMapOvr>
    <a:masterClrMapping/>
  </p:clrMapOvr>
  <p:transition>
    <p:blinds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D5158D-9A74-E4AA-FDEA-EB9D6D99C0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Tags Estruturais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5E9247F-E089-6963-2A25-04B69A12A1C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pt-BR"/>
              <a:t>Tag &lt;html&gt;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646843E-02E8-9860-664C-7397C80E33D7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pt-BR" sz="1400"/>
              <a:t>Essa é a tag raiz que envolve todo o conteúdo HTML de uma página. Sem ela, o navegador não entenderá o que está tudo ali.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D0FC925-F62E-9EA4-55C4-7D04E8D46076}"/>
              </a:ext>
            </a:extLst>
          </p:cNvPr>
          <p:cNvSpPr>
            <a:spLocks noGrp="1"/>
          </p:cNvSpPr>
          <p:nvPr>
            <p:ph type="body" idx="21"/>
          </p:nvPr>
        </p:nvSpPr>
        <p:spPr/>
        <p:txBody>
          <a:bodyPr/>
          <a:lstStyle/>
          <a:p>
            <a:r>
              <a:rPr lang="pt-BR"/>
              <a:t>Tag &lt;head&gt;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61360B25-8EB1-FAF4-3C3D-51E1FABAF43E}"/>
              </a:ext>
            </a:extLst>
          </p:cNvPr>
          <p:cNvSpPr>
            <a:spLocks noGrp="1"/>
          </p:cNvSpPr>
          <p:nvPr>
            <p:ph type="body" sz="half" idx="22"/>
          </p:nvPr>
        </p:nvSpPr>
        <p:spPr/>
        <p:txBody>
          <a:bodyPr/>
          <a:lstStyle/>
          <a:p>
            <a:r>
              <a:rPr lang="pt-BR" sz="1400"/>
              <a:t>A tag &lt;head&gt; contém metadados e referências a estilos e scripts. Fundamental para a inclusão de links externos e definição do título da página.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B62C7BF5-A787-1302-CE2D-ED97DCBEF7F7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pt-BR"/>
              <a:t>Tag &lt;body&gt;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72A6C852-9A3C-161A-E193-69670E0CE5F9}"/>
              </a:ext>
            </a:extLst>
          </p:cNvPr>
          <p:cNvSpPr>
            <a:spLocks noGrp="1"/>
          </p:cNvSpPr>
          <p:nvPr>
            <p:ph type="body" sz="half" idx="25"/>
          </p:nvPr>
        </p:nvSpPr>
        <p:spPr/>
        <p:txBody>
          <a:bodyPr/>
          <a:lstStyle/>
          <a:p>
            <a:r>
              <a:rPr lang="pt-BR" sz="1400"/>
              <a:t>Todos os conteúdos visíveis para o usuário são organizados dentro da tag &lt;body&gt;. Aqui estão parágrafos, imagens e outros elementos.</a:t>
            </a:r>
          </a:p>
        </p:txBody>
      </p:sp>
      <p:pic>
        <p:nvPicPr>
          <p:cNvPr id="10" name="Espaço Reservado para Imagem 9">
            <a:extLst>
              <a:ext uri="{FF2B5EF4-FFF2-40B4-BE49-F238E27FC236}">
                <a16:creationId xmlns:a16="http://schemas.microsoft.com/office/drawing/2014/main" id="{64518C20-3858-D69A-C2F8-7D8A4EE882F6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2"/>
          <a:srcRect l="3941" r="3941"/>
          <a:stretch/>
        </p:blipFill>
        <p:spPr/>
      </p:pic>
    </p:spTree>
    <p:extLst>
      <p:ext uri="{BB962C8B-B14F-4D97-AF65-F5344CB8AC3E}">
        <p14:creationId xmlns:p14="http://schemas.microsoft.com/office/powerpoint/2010/main" val="170857941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Rectangle 2">
            <a:extLst>
              <a:ext uri="{FF2B5EF4-FFF2-40B4-BE49-F238E27FC236}">
                <a16:creationId xmlns:a16="http://schemas.microsoft.com/office/drawing/2014/main" id="{FC5E6F37-927B-464F-88A0-D2384D77841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t-BR" altLang="pt-BR"/>
              <a:t>Herança</a:t>
            </a:r>
          </a:p>
        </p:txBody>
      </p:sp>
      <p:sp>
        <p:nvSpPr>
          <p:cNvPr id="45059" name="Rectangle 3">
            <a:extLst>
              <a:ext uri="{FF2B5EF4-FFF2-40B4-BE49-F238E27FC236}">
                <a16:creationId xmlns:a16="http://schemas.microsoft.com/office/drawing/2014/main" id="{580F603E-D525-4619-B19B-F027DD263DA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altLang="pt-BR" sz="2400"/>
              <a:t>Herança significa que você pode especificar estilos variados (</a:t>
            </a:r>
            <a:r>
              <a:rPr lang="pt-BR" altLang="pt-BR" sz="2400" i="1"/>
              <a:t>classes) </a:t>
            </a:r>
            <a:r>
              <a:rPr lang="pt-BR" altLang="pt-BR" sz="2400"/>
              <a:t>para cada elemento na página, e cada </a:t>
            </a:r>
            <a:r>
              <a:rPr lang="pt-BR" altLang="pt-BR" sz="2400" i="1"/>
              <a:t>classe</a:t>
            </a:r>
            <a:r>
              <a:rPr lang="pt-BR" altLang="pt-BR" sz="2400"/>
              <a:t> herdará algumas características de estilo de seu elemento básico ou de seu elemento pai na estrutura do documento HTML.</a:t>
            </a:r>
          </a:p>
          <a:p>
            <a:pPr algn="just"/>
            <a:endParaRPr lang="pt-BR" altLang="pt-BR" sz="2400"/>
          </a:p>
        </p:txBody>
      </p:sp>
    </p:spTree>
    <p:extLst>
      <p:ext uri="{BB962C8B-B14F-4D97-AF65-F5344CB8AC3E}">
        <p14:creationId xmlns:p14="http://schemas.microsoft.com/office/powerpoint/2010/main" val="3293469669"/>
      </p:ext>
    </p:extLst>
  </p:cSld>
  <p:clrMapOvr>
    <a:masterClrMapping/>
  </p:clrMapOvr>
  <p:transition>
    <p:blinds/>
  </p:transition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Rectangle 2">
            <a:extLst>
              <a:ext uri="{FF2B5EF4-FFF2-40B4-BE49-F238E27FC236}">
                <a16:creationId xmlns:a16="http://schemas.microsoft.com/office/drawing/2014/main" id="{2A813ECF-A946-43AA-9274-EF0D3CC7E09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/>
              <a:t>Atributo class</a:t>
            </a:r>
          </a:p>
        </p:txBody>
      </p:sp>
      <p:sp>
        <p:nvSpPr>
          <p:cNvPr id="47107" name="Rectangle 3">
            <a:extLst>
              <a:ext uri="{FF2B5EF4-FFF2-40B4-BE49-F238E27FC236}">
                <a16:creationId xmlns:a16="http://schemas.microsoft.com/office/drawing/2014/main" id="{9B472DBD-42A1-4048-842F-1CD6D3C583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altLang="pt-BR" sz="2400"/>
              <a:t>Com o atributo "</a:t>
            </a:r>
            <a:r>
              <a:rPr lang="pt-BR" altLang="pt-BR" sz="2400" err="1"/>
              <a:t>class</a:t>
            </a:r>
            <a:r>
              <a:rPr lang="pt-BR" altLang="pt-BR" sz="2400"/>
              <a:t>" podemos definir diferentes estilos para um mesmo elemento. </a:t>
            </a:r>
          </a:p>
          <a:p>
            <a:pPr algn="just"/>
            <a:endParaRPr lang="pt-BR" altLang="pt-BR" sz="2400"/>
          </a:p>
          <a:p>
            <a:pPr algn="just"/>
            <a:r>
              <a:rPr lang="pt-BR" altLang="pt-BR" sz="2400"/>
              <a:t>Por exemplo, se quiséssemos ter 2 tipos de parágrafos "&lt;p&gt;" em nosso documento HTML: um alinhado à direita e outro centralizado.</a:t>
            </a:r>
          </a:p>
        </p:txBody>
      </p:sp>
    </p:spTree>
    <p:extLst>
      <p:ext uri="{BB962C8B-B14F-4D97-AF65-F5344CB8AC3E}">
        <p14:creationId xmlns:p14="http://schemas.microsoft.com/office/powerpoint/2010/main" val="1972246685"/>
      </p:ext>
    </p:extLst>
  </p:cSld>
  <p:clrMapOvr>
    <a:masterClrMapping/>
  </p:clrMapOvr>
  <p:transition>
    <p:blinds/>
  </p:transition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2">
            <a:extLst>
              <a:ext uri="{FF2B5EF4-FFF2-40B4-BE49-F238E27FC236}">
                <a16:creationId xmlns:a16="http://schemas.microsoft.com/office/drawing/2014/main" id="{23D77186-9503-43F0-8F1D-8F8F4C7BA70A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/>
              <a:t>Atributo class</a:t>
            </a:r>
          </a:p>
        </p:txBody>
      </p:sp>
      <p:sp>
        <p:nvSpPr>
          <p:cNvPr id="12291" name="Rectangle 3">
            <a:extLst>
              <a:ext uri="{FF2B5EF4-FFF2-40B4-BE49-F238E27FC236}">
                <a16:creationId xmlns:a16="http://schemas.microsoft.com/office/drawing/2014/main" id="{54047116-DECF-4D1B-A454-028E2F444CA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pt-BR" altLang="pt-BR" sz="2400" err="1"/>
              <a:t>Ex</a:t>
            </a:r>
            <a:r>
              <a:rPr lang="pt-BR" altLang="pt-BR" sz="2400"/>
              <a:t>:</a:t>
            </a:r>
          </a:p>
          <a:p>
            <a:pPr marL="109728" indent="0">
              <a:lnSpc>
                <a:spcPct val="90000"/>
              </a:lnSpc>
              <a:buNone/>
            </a:pPr>
            <a:r>
              <a:rPr lang="pt-BR" altLang="pt-BR" sz="2400" b="1"/>
              <a:t>	</a:t>
            </a:r>
            <a:r>
              <a:rPr lang="pt-BR" altLang="pt-BR" sz="2400" b="1" err="1"/>
              <a:t>p.direita</a:t>
            </a:r>
            <a:r>
              <a:rPr lang="pt-BR" altLang="pt-BR" sz="2400" b="1"/>
              <a:t> {</a:t>
            </a:r>
            <a:r>
              <a:rPr lang="pt-BR" altLang="pt-BR" sz="2400" b="1" err="1"/>
              <a:t>text-align</a:t>
            </a:r>
            <a:r>
              <a:rPr lang="pt-BR" altLang="pt-BR" sz="2400" b="1"/>
              <a:t>: </a:t>
            </a:r>
            <a:r>
              <a:rPr lang="pt-BR" altLang="pt-BR" sz="2400" b="1" err="1"/>
              <a:t>right</a:t>
            </a:r>
            <a:r>
              <a:rPr lang="pt-BR" altLang="pt-BR" sz="2400" b="1"/>
              <a:t>;}</a:t>
            </a:r>
            <a:br>
              <a:rPr lang="pt-BR" altLang="pt-BR" sz="2400" b="1"/>
            </a:br>
            <a:r>
              <a:rPr lang="pt-BR" altLang="pt-BR" sz="2400" b="1"/>
              <a:t>	</a:t>
            </a:r>
            <a:r>
              <a:rPr lang="pt-BR" altLang="pt-BR" sz="2400" b="1" err="1"/>
              <a:t>p.centro</a:t>
            </a:r>
            <a:r>
              <a:rPr lang="pt-BR" altLang="pt-BR" sz="2400" b="1"/>
              <a:t> {</a:t>
            </a:r>
            <a:r>
              <a:rPr lang="pt-BR" altLang="pt-BR" sz="2400" b="1" err="1"/>
              <a:t>text-align</a:t>
            </a:r>
            <a:r>
              <a:rPr lang="pt-BR" altLang="pt-BR" sz="2400" b="1"/>
              <a:t>: center;}</a:t>
            </a:r>
            <a:br>
              <a:rPr lang="pt-BR" altLang="pt-BR" sz="2400" b="1"/>
            </a:br>
            <a:endParaRPr lang="pt-BR" altLang="pt-BR" sz="2400"/>
          </a:p>
          <a:p>
            <a:pPr>
              <a:lnSpc>
                <a:spcPct val="90000"/>
              </a:lnSpc>
            </a:pPr>
            <a:r>
              <a:rPr lang="pt-BR" altLang="pt-BR" sz="2400"/>
              <a:t>Aplicando os estilos definidos na página HTML: </a:t>
            </a:r>
          </a:p>
          <a:p>
            <a:pPr>
              <a:lnSpc>
                <a:spcPct val="90000"/>
              </a:lnSpc>
            </a:pPr>
            <a:endParaRPr lang="pt-BR" altLang="pt-BR" sz="2400"/>
          </a:p>
          <a:p>
            <a:pPr marL="109728" indent="0">
              <a:lnSpc>
                <a:spcPct val="90000"/>
              </a:lnSpc>
              <a:buNone/>
            </a:pPr>
            <a:r>
              <a:rPr lang="pt-BR" altLang="pt-BR" sz="2400" b="1"/>
              <a:t>	&lt;p </a:t>
            </a:r>
            <a:r>
              <a:rPr lang="pt-BR" altLang="pt-BR" sz="2400" b="1" err="1"/>
              <a:t>class</a:t>
            </a:r>
            <a:r>
              <a:rPr lang="pt-BR" altLang="pt-BR" sz="2400" b="1"/>
              <a:t>=“direita"&gt;Este parágrafo está alinhado à direita&lt;/p&gt;</a:t>
            </a:r>
            <a:endParaRPr lang="pt-BR" altLang="pt-BR" sz="2400"/>
          </a:p>
          <a:p>
            <a:pPr marL="109728" indent="0">
              <a:lnSpc>
                <a:spcPct val="90000"/>
              </a:lnSpc>
              <a:buNone/>
            </a:pPr>
            <a:r>
              <a:rPr lang="pt-BR" altLang="pt-BR" sz="2400" b="1"/>
              <a:t>	&lt;p </a:t>
            </a:r>
            <a:r>
              <a:rPr lang="pt-BR" altLang="pt-BR" sz="2400" b="1" err="1"/>
              <a:t>class</a:t>
            </a:r>
            <a:r>
              <a:rPr lang="pt-BR" altLang="pt-BR" sz="2400" b="1"/>
              <a:t>="centro"&gt;Este outro parágrafo está centralizado&lt;/p&gt;</a:t>
            </a:r>
            <a:endParaRPr lang="pt-BR" altLang="pt-BR" sz="2400"/>
          </a:p>
          <a:p>
            <a:pPr>
              <a:lnSpc>
                <a:spcPct val="90000"/>
              </a:lnSpc>
            </a:pPr>
            <a:endParaRPr lang="pt-BR" altLang="pt-BR" sz="2400"/>
          </a:p>
        </p:txBody>
      </p:sp>
    </p:spTree>
    <p:extLst>
      <p:ext uri="{BB962C8B-B14F-4D97-AF65-F5344CB8AC3E}">
        <p14:creationId xmlns:p14="http://schemas.microsoft.com/office/powerpoint/2010/main" val="2871759007"/>
      </p:ext>
    </p:extLst>
  </p:cSld>
  <p:clrMapOvr>
    <a:masterClrMapping/>
  </p:clrMapOvr>
  <p:transition>
    <p:blinds/>
  </p:transition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Rectangle 2">
            <a:extLst>
              <a:ext uri="{FF2B5EF4-FFF2-40B4-BE49-F238E27FC236}">
                <a16:creationId xmlns:a16="http://schemas.microsoft.com/office/drawing/2014/main" id="{E1F6CF20-4F09-4780-9934-28A034E4A6F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/>
              <a:t>Atributo ID</a:t>
            </a:r>
          </a:p>
        </p:txBody>
      </p:sp>
      <p:sp>
        <p:nvSpPr>
          <p:cNvPr id="13315" name="Rectangle 3">
            <a:extLst>
              <a:ext uri="{FF2B5EF4-FFF2-40B4-BE49-F238E27FC236}">
                <a16:creationId xmlns:a16="http://schemas.microsoft.com/office/drawing/2014/main" id="{579A27B1-4372-4DBC-8BE0-47B34F8988D5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90000"/>
              </a:lnSpc>
            </a:pPr>
            <a:r>
              <a:rPr lang="pt-BR" altLang="pt-BR" sz="2800"/>
              <a:t>Com o atributo ID podemos definir um estilo único para ser utilizado em muitos elementos.</a:t>
            </a:r>
          </a:p>
          <a:p>
            <a:pPr>
              <a:lnSpc>
                <a:spcPct val="90000"/>
              </a:lnSpc>
            </a:pPr>
            <a:endParaRPr lang="pt-BR" altLang="pt-BR" sz="2800"/>
          </a:p>
          <a:p>
            <a:pPr>
              <a:lnSpc>
                <a:spcPct val="90000"/>
              </a:lnSpc>
            </a:pPr>
            <a:r>
              <a:rPr lang="pt-BR" altLang="pt-BR" sz="2800" err="1"/>
              <a:t>Ex</a:t>
            </a:r>
            <a:r>
              <a:rPr lang="pt-BR" altLang="pt-BR" sz="2800"/>
              <a:t>: </a:t>
            </a:r>
          </a:p>
          <a:p>
            <a:pPr>
              <a:lnSpc>
                <a:spcPct val="90000"/>
              </a:lnSpc>
            </a:pPr>
            <a:endParaRPr lang="pt-BR" altLang="pt-BR" sz="2800" b="1"/>
          </a:p>
          <a:p>
            <a:pPr marL="109728" indent="0">
              <a:lnSpc>
                <a:spcPct val="90000"/>
              </a:lnSpc>
              <a:buNone/>
            </a:pPr>
            <a:r>
              <a:rPr lang="pt-BR" altLang="pt-BR" sz="2800" b="1"/>
              <a:t>#direita {</a:t>
            </a:r>
            <a:r>
              <a:rPr lang="pt-BR" altLang="pt-BR" sz="2800" b="1" err="1"/>
              <a:t>text-align</a:t>
            </a:r>
            <a:r>
              <a:rPr lang="pt-BR" altLang="pt-BR" sz="2800" b="1"/>
              <a:t>: </a:t>
            </a:r>
            <a:r>
              <a:rPr lang="pt-BR" altLang="pt-BR" sz="2800" b="1" err="1"/>
              <a:t>right</a:t>
            </a:r>
            <a:r>
              <a:rPr lang="pt-BR" altLang="pt-BR" sz="2800" b="1"/>
              <a:t>;}</a:t>
            </a:r>
          </a:p>
          <a:p>
            <a:pPr marL="109728" indent="0">
              <a:lnSpc>
                <a:spcPct val="90000"/>
              </a:lnSpc>
              <a:buNone/>
            </a:pPr>
            <a:endParaRPr lang="pt-BR" altLang="pt-BR" sz="2800"/>
          </a:p>
          <a:p>
            <a:pPr>
              <a:lnSpc>
                <a:spcPct val="90000"/>
              </a:lnSpc>
            </a:pPr>
            <a:r>
              <a:rPr lang="pt-BR" altLang="pt-BR" sz="2800"/>
              <a:t>Aplicando o estilo na página HTML:</a:t>
            </a:r>
          </a:p>
          <a:p>
            <a:pPr>
              <a:lnSpc>
                <a:spcPct val="90000"/>
              </a:lnSpc>
            </a:pPr>
            <a:endParaRPr lang="pt-BR" altLang="pt-BR" sz="2800"/>
          </a:p>
          <a:p>
            <a:pPr marL="109728" indent="0">
              <a:lnSpc>
                <a:spcPct val="90000"/>
              </a:lnSpc>
              <a:buNone/>
            </a:pPr>
            <a:r>
              <a:rPr lang="pt-BR" altLang="pt-BR" sz="2800" b="1"/>
              <a:t>&lt;p id=“esquerda”&gt;Este parágrafo está alinhado à direita&lt;/p&gt;</a:t>
            </a:r>
          </a:p>
          <a:p>
            <a:pPr marL="109728" indent="0">
              <a:lnSpc>
                <a:spcPct val="90000"/>
              </a:lnSpc>
              <a:buNone/>
            </a:pPr>
            <a:br>
              <a:rPr lang="pt-BR" altLang="pt-BR" sz="2800" b="1"/>
            </a:br>
            <a:r>
              <a:rPr lang="pt-BR" altLang="pt-BR" sz="2800" b="1"/>
              <a:t>&lt;h3 id=“esquerda”&gt;Este header também ficará alinhado à direita&lt;/h3&gt;</a:t>
            </a:r>
            <a:endParaRPr lang="pt-BR" altLang="pt-BR" sz="2800"/>
          </a:p>
          <a:p>
            <a:pPr marL="109728" indent="0">
              <a:lnSpc>
                <a:spcPct val="90000"/>
              </a:lnSpc>
              <a:buNone/>
            </a:pPr>
            <a:endParaRPr lang="pt-BR" altLang="pt-BR" sz="2800"/>
          </a:p>
          <a:p>
            <a:pPr marL="109728" indent="0">
              <a:lnSpc>
                <a:spcPct val="90000"/>
              </a:lnSpc>
              <a:buNone/>
            </a:pPr>
            <a:r>
              <a:rPr lang="pt-BR" altLang="pt-BR" sz="2800" err="1"/>
              <a:t>Obs</a:t>
            </a:r>
            <a:r>
              <a:rPr lang="pt-BR" altLang="pt-BR" sz="2800"/>
              <a:t>: o atributo ID deve ter valor único no documento.</a:t>
            </a:r>
          </a:p>
          <a:p>
            <a:pPr>
              <a:lnSpc>
                <a:spcPct val="90000"/>
              </a:lnSpc>
            </a:pPr>
            <a:endParaRPr lang="pt-BR" altLang="pt-BR" sz="2800"/>
          </a:p>
        </p:txBody>
      </p:sp>
    </p:spTree>
    <p:extLst>
      <p:ext uri="{BB962C8B-B14F-4D97-AF65-F5344CB8AC3E}">
        <p14:creationId xmlns:p14="http://schemas.microsoft.com/office/powerpoint/2010/main" val="2049577539"/>
      </p:ext>
    </p:extLst>
  </p:cSld>
  <p:clrMapOvr>
    <a:masterClrMapping/>
  </p:clrMapOvr>
  <p:transition>
    <p:blinds/>
  </p:transition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2">
            <a:extLst>
              <a:ext uri="{FF2B5EF4-FFF2-40B4-BE49-F238E27FC236}">
                <a16:creationId xmlns:a16="http://schemas.microsoft.com/office/drawing/2014/main" id="{69328DB1-9A0E-484E-8F13-4D47A760DC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/>
              <a:t>Comentário no CSS</a:t>
            </a:r>
          </a:p>
        </p:txBody>
      </p:sp>
      <p:sp>
        <p:nvSpPr>
          <p:cNvPr id="14339" name="Rectangle 3">
            <a:extLst>
              <a:ext uri="{FF2B5EF4-FFF2-40B4-BE49-F238E27FC236}">
                <a16:creationId xmlns:a16="http://schemas.microsoft.com/office/drawing/2014/main" id="{515BF619-407C-4B9B-A2E2-51D65157AAE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altLang="pt-BR" sz="2400"/>
              <a:t>Podemos inserir comentários entre as definições de estilos para melhor documentar a finalidade de cada uma delas. </a:t>
            </a:r>
          </a:p>
          <a:p>
            <a:pPr algn="just"/>
            <a:endParaRPr lang="pt-BR" altLang="pt-BR" sz="2400"/>
          </a:p>
          <a:p>
            <a:pPr algn="just"/>
            <a:r>
              <a:rPr lang="pt-BR" altLang="pt-BR" sz="2400"/>
              <a:t>Este procedimento é extremamente saudável visto que provavelmente não lembraremos dos significados e aplicação dos estilos em um futuro próximo. </a:t>
            </a:r>
          </a:p>
          <a:p>
            <a:pPr algn="just"/>
            <a:endParaRPr lang="pt-BR" altLang="pt-BR" sz="2400"/>
          </a:p>
          <a:p>
            <a:pPr algn="just"/>
            <a:r>
              <a:rPr lang="pt-BR" altLang="pt-BR" sz="2400"/>
              <a:t>O comentário irá ser ignorado pelo Browser. Ele começa com "/*", e termina com "*/" :</a:t>
            </a:r>
          </a:p>
        </p:txBody>
      </p:sp>
    </p:spTree>
  </p:cSld>
  <p:clrMapOvr>
    <a:masterClrMapping/>
  </p:clrMapOvr>
  <p:transition>
    <p:blinds/>
  </p:transition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>
            <a:extLst>
              <a:ext uri="{FF2B5EF4-FFF2-40B4-BE49-F238E27FC236}">
                <a16:creationId xmlns:a16="http://schemas.microsoft.com/office/drawing/2014/main" id="{D4653275-C2C6-4A59-9FA3-01941AFA3B9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/>
              <a:t>Comentário no CSS</a:t>
            </a:r>
          </a:p>
        </p:txBody>
      </p:sp>
      <p:sp>
        <p:nvSpPr>
          <p:cNvPr id="48131" name="Rectangle 3">
            <a:extLst>
              <a:ext uri="{FF2B5EF4-FFF2-40B4-BE49-F238E27FC236}">
                <a16:creationId xmlns:a16="http://schemas.microsoft.com/office/drawing/2014/main" id="{CD485B30-D618-467A-991B-05523BC8FF2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None/>
            </a:pPr>
            <a:r>
              <a:rPr lang="pt-BR" altLang="pt-BR" sz="2400" b="1"/>
              <a:t>/* este é um comentário */</a:t>
            </a:r>
            <a:br>
              <a:rPr lang="pt-BR" altLang="pt-BR" sz="2400" b="1"/>
            </a:br>
            <a:endParaRPr lang="pt-BR" altLang="pt-BR" sz="2400"/>
          </a:p>
          <a:p>
            <a:pPr>
              <a:buFont typeface="Wingdings" panose="05000000000000000000" pitchFamily="2" charset="2"/>
              <a:buNone/>
            </a:pPr>
            <a:r>
              <a:rPr lang="pt-BR" altLang="pt-BR" sz="2400" b="1"/>
              <a:t>p</a:t>
            </a:r>
            <a:br>
              <a:rPr lang="pt-BR" altLang="pt-BR" sz="2400" b="1"/>
            </a:br>
            <a:r>
              <a:rPr lang="pt-BR" altLang="pt-BR" sz="2400" b="1"/>
              <a:t>{</a:t>
            </a:r>
            <a:br>
              <a:rPr lang="pt-BR" altLang="pt-BR" sz="2400" b="1"/>
            </a:br>
            <a:r>
              <a:rPr lang="pt-BR" altLang="pt-BR" sz="2400" b="1"/>
              <a:t>	</a:t>
            </a:r>
            <a:r>
              <a:rPr lang="pt-BR" altLang="pt-BR" sz="2400" b="1" err="1"/>
              <a:t>text-align</a:t>
            </a:r>
            <a:r>
              <a:rPr lang="pt-BR" altLang="pt-BR" sz="2400" b="1"/>
              <a:t>: </a:t>
            </a:r>
            <a:r>
              <a:rPr lang="pt-BR" altLang="pt-BR" sz="2400" b="1" err="1"/>
              <a:t>left</a:t>
            </a:r>
            <a:r>
              <a:rPr lang="pt-BR" altLang="pt-BR" sz="2400" b="1"/>
              <a:t>;</a:t>
            </a:r>
            <a:br>
              <a:rPr lang="pt-BR" altLang="pt-BR" sz="2400" b="1"/>
            </a:br>
            <a:r>
              <a:rPr lang="pt-BR" altLang="pt-BR" sz="2400" b="1"/>
              <a:t>	/* outro comentário */</a:t>
            </a:r>
            <a:br>
              <a:rPr lang="pt-BR" altLang="pt-BR" sz="2400" b="1"/>
            </a:br>
            <a:r>
              <a:rPr lang="pt-BR" altLang="pt-BR" sz="2400" b="1"/>
              <a:t>	color: blue;</a:t>
            </a:r>
            <a:br>
              <a:rPr lang="pt-BR" altLang="pt-BR" sz="2400" b="1"/>
            </a:br>
            <a:r>
              <a:rPr lang="pt-BR" altLang="pt-BR" sz="2400" b="1"/>
              <a:t>	</a:t>
            </a:r>
            <a:r>
              <a:rPr lang="pt-BR" altLang="pt-BR" sz="2400" b="1" err="1"/>
              <a:t>font-family</a:t>
            </a:r>
            <a:r>
              <a:rPr lang="pt-BR" altLang="pt-BR" sz="2400" b="1"/>
              <a:t>: </a:t>
            </a:r>
            <a:r>
              <a:rPr lang="pt-BR" altLang="pt-BR" sz="2400" b="1" err="1"/>
              <a:t>verdana</a:t>
            </a:r>
            <a:r>
              <a:rPr lang="pt-BR" altLang="pt-BR" sz="2400" b="1"/>
              <a:t>, </a:t>
            </a:r>
            <a:r>
              <a:rPr lang="pt-BR" altLang="pt-BR" sz="2400" b="1" err="1"/>
              <a:t>arial</a:t>
            </a:r>
            <a:r>
              <a:rPr lang="pt-BR" altLang="pt-BR" sz="2400" b="1"/>
              <a:t>, “</a:t>
            </a:r>
            <a:r>
              <a:rPr lang="pt-BR" altLang="pt-BR" sz="2400" b="1" err="1"/>
              <a:t>sans-serif</a:t>
            </a:r>
            <a:r>
              <a:rPr lang="pt-BR" altLang="pt-BR" sz="2400" b="1"/>
              <a:t>”;</a:t>
            </a:r>
            <a:br>
              <a:rPr lang="pt-BR" altLang="pt-BR" sz="2400" b="1"/>
            </a:br>
            <a:r>
              <a:rPr lang="pt-BR" altLang="pt-BR" sz="2400" b="1"/>
              <a:t>}</a:t>
            </a:r>
            <a:endParaRPr lang="pt-BR" altLang="pt-BR" sz="2400"/>
          </a:p>
        </p:txBody>
      </p:sp>
    </p:spTree>
    <p:extLst>
      <p:ext uri="{BB962C8B-B14F-4D97-AF65-F5344CB8AC3E}">
        <p14:creationId xmlns:p14="http://schemas.microsoft.com/office/powerpoint/2010/main" val="1835620643"/>
      </p:ext>
    </p:extLst>
  </p:cSld>
  <p:clrMapOvr>
    <a:masterClrMapping/>
  </p:clrMapOvr>
  <p:transition>
    <p:blinds/>
  </p:transition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Rectangle 2">
            <a:extLst>
              <a:ext uri="{FF2B5EF4-FFF2-40B4-BE49-F238E27FC236}">
                <a16:creationId xmlns:a16="http://schemas.microsoft.com/office/drawing/2014/main" id="{808A67C2-1FBB-41E1-9A7C-94CB667F580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/>
              <a:t>Regras aplicadas em fontes </a:t>
            </a:r>
          </a:p>
        </p:txBody>
      </p:sp>
      <p:sp>
        <p:nvSpPr>
          <p:cNvPr id="26627" name="Rectangle 3">
            <a:extLst>
              <a:ext uri="{FF2B5EF4-FFF2-40B4-BE49-F238E27FC236}">
                <a16:creationId xmlns:a16="http://schemas.microsoft.com/office/drawing/2014/main" id="{D4DB08E4-2613-41B4-A93A-EBA6C875020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pPr algn="just">
              <a:lnSpc>
                <a:spcPct val="90000"/>
              </a:lnSpc>
            </a:pPr>
            <a:r>
              <a:rPr lang="pt-BR" altLang="pt-BR" sz="2400" b="1" err="1"/>
              <a:t>font-family</a:t>
            </a:r>
            <a:r>
              <a:rPr lang="pt-BR" altLang="pt-BR" sz="2400" b="1"/>
              <a:t> - </a:t>
            </a:r>
            <a:r>
              <a:rPr lang="pt-BR" altLang="pt-BR" sz="2400"/>
              <a:t>utilizado para indicar qual a fonte que uma </a:t>
            </a:r>
            <a:r>
              <a:rPr lang="pt-BR" altLang="pt-BR" sz="2400" i="1" err="1"/>
              <a:t>tag</a:t>
            </a:r>
            <a:r>
              <a:rPr lang="pt-BR" altLang="pt-BR" sz="2400"/>
              <a:t> ou documento HTML irá mostrar. De forma geral:</a:t>
            </a:r>
          </a:p>
          <a:p>
            <a:pPr algn="just">
              <a:lnSpc>
                <a:spcPct val="90000"/>
              </a:lnSpc>
            </a:pPr>
            <a:endParaRPr lang="pt-BR" altLang="pt-BR" sz="2400"/>
          </a:p>
          <a:p>
            <a:pPr marL="109728" indent="0" algn="just">
              <a:lnSpc>
                <a:spcPct val="90000"/>
              </a:lnSpc>
              <a:buNone/>
            </a:pPr>
            <a:r>
              <a:rPr lang="pt-BR" altLang="pt-BR" sz="2400"/>
              <a:t>	p { </a:t>
            </a:r>
            <a:r>
              <a:rPr lang="pt-BR" altLang="pt-BR" sz="2400" err="1"/>
              <a:t>font-family</a:t>
            </a:r>
            <a:r>
              <a:rPr lang="pt-BR" altLang="pt-BR" sz="2400"/>
              <a:t>: </a:t>
            </a:r>
            <a:r>
              <a:rPr lang="pt-BR" altLang="pt-BR" sz="2400" err="1"/>
              <a:t>Verdana</a:t>
            </a:r>
            <a:r>
              <a:rPr lang="pt-BR" altLang="pt-BR" sz="2400"/>
              <a:t>, Arial, </a:t>
            </a:r>
            <a:r>
              <a:rPr lang="pt-BR" altLang="pt-BR" sz="2400" err="1"/>
              <a:t>Helvetica</a:t>
            </a:r>
            <a:r>
              <a:rPr lang="pt-BR" altLang="pt-BR" sz="2400"/>
              <a:t> }</a:t>
            </a:r>
          </a:p>
          <a:p>
            <a:pPr algn="just">
              <a:lnSpc>
                <a:spcPct val="90000"/>
              </a:lnSpc>
            </a:pPr>
            <a:endParaRPr lang="pt-BR" altLang="pt-BR" sz="2400"/>
          </a:p>
          <a:p>
            <a:pPr algn="just">
              <a:lnSpc>
                <a:spcPct val="90000"/>
              </a:lnSpc>
            </a:pPr>
            <a:r>
              <a:rPr lang="pt-BR" altLang="pt-BR" sz="2400"/>
              <a:t>Neste exemplo, tudo o que estiver entre as </a:t>
            </a:r>
            <a:r>
              <a:rPr lang="pt-BR" altLang="pt-BR" sz="2400" i="1" err="1"/>
              <a:t>tag</a:t>
            </a:r>
            <a:r>
              <a:rPr lang="pt-BR" altLang="pt-BR" sz="2400"/>
              <a:t> &lt;p&gt; e &lt;/p&gt; no documento HTML será visualizado na fonte </a:t>
            </a:r>
            <a:r>
              <a:rPr lang="pt-BR" altLang="pt-BR" sz="2400" i="1" err="1"/>
              <a:t>Verdana</a:t>
            </a:r>
            <a:r>
              <a:rPr lang="pt-BR" altLang="pt-BR" sz="2400"/>
              <a:t>. </a:t>
            </a:r>
          </a:p>
          <a:p>
            <a:pPr algn="just">
              <a:lnSpc>
                <a:spcPct val="90000"/>
              </a:lnSpc>
            </a:pPr>
            <a:endParaRPr lang="pt-BR" altLang="pt-BR" sz="2400"/>
          </a:p>
          <a:p>
            <a:pPr algn="just">
              <a:lnSpc>
                <a:spcPct val="90000"/>
              </a:lnSpc>
            </a:pPr>
            <a:r>
              <a:rPr lang="pt-BR" altLang="pt-BR" sz="2400"/>
              <a:t>A razão de definir mais de uma fonte deve-se ao fato de que nem todos os computadores possuem as mesmas fontes instaladas. No caso, se o computador não possuir a </a:t>
            </a:r>
            <a:r>
              <a:rPr lang="pt-BR" altLang="pt-BR" sz="2400" i="1" err="1"/>
              <a:t>Verdana</a:t>
            </a:r>
            <a:r>
              <a:rPr lang="pt-BR" altLang="pt-BR" sz="2400"/>
              <a:t> instalada, automaticamente passará para a </a:t>
            </a:r>
            <a:r>
              <a:rPr lang="pt-BR" altLang="pt-BR" sz="2400" i="1"/>
              <a:t>Arial</a:t>
            </a:r>
            <a:r>
              <a:rPr lang="pt-BR" altLang="pt-BR" sz="2400"/>
              <a:t>.</a:t>
            </a:r>
          </a:p>
          <a:p>
            <a:pPr algn="just">
              <a:lnSpc>
                <a:spcPct val="90000"/>
              </a:lnSpc>
            </a:pPr>
            <a:endParaRPr lang="pt-BR" altLang="pt-BR" sz="2400"/>
          </a:p>
        </p:txBody>
      </p:sp>
    </p:spTree>
  </p:cSld>
  <p:clrMapOvr>
    <a:masterClrMapping/>
  </p:clrMapOvr>
  <p:transition>
    <p:blinds/>
  </p:transition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8FE41D1B-B007-4577-A4D1-2C1530D3B8B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/>
              <a:t>Regras aplicadas em fontes</a:t>
            </a:r>
          </a:p>
        </p:txBody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48972F3E-66F1-4DDD-9D83-F142BD71582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pt-BR" altLang="pt-BR" b="1" err="1"/>
              <a:t>font-size</a:t>
            </a:r>
            <a:r>
              <a:rPr lang="pt-BR" altLang="pt-BR"/>
              <a:t> - utilizado para definir o tamanho das fontes. Existem 3 formas para definição de tamanho:</a:t>
            </a:r>
          </a:p>
          <a:p>
            <a:pPr algn="just"/>
            <a:endParaRPr lang="pt-BR" altLang="pt-BR"/>
          </a:p>
          <a:p>
            <a:pPr lvl="1" algn="just"/>
            <a:r>
              <a:rPr lang="pt-BR" altLang="pt-BR"/>
              <a:t>em pontos (</a:t>
            </a:r>
            <a:r>
              <a:rPr lang="pt-BR" altLang="pt-BR" err="1"/>
              <a:t>pt</a:t>
            </a:r>
            <a:r>
              <a:rPr lang="pt-BR" altLang="pt-BR"/>
              <a:t>), pixels (</a:t>
            </a:r>
            <a:r>
              <a:rPr lang="pt-BR" altLang="pt-BR" err="1"/>
              <a:t>px</a:t>
            </a:r>
            <a:r>
              <a:rPr lang="pt-BR" altLang="pt-BR"/>
              <a:t>), cm (cm) e outras unidades de medida; </a:t>
            </a:r>
          </a:p>
          <a:p>
            <a:pPr lvl="1" algn="just"/>
            <a:endParaRPr lang="pt-BR" altLang="pt-BR"/>
          </a:p>
          <a:p>
            <a:pPr lvl="1" algn="just"/>
            <a:r>
              <a:rPr lang="pt-BR" altLang="pt-BR"/>
              <a:t>através de palavras-chave;</a:t>
            </a:r>
          </a:p>
          <a:p>
            <a:pPr lvl="1" algn="just"/>
            <a:endParaRPr lang="pt-BR" altLang="pt-BR"/>
          </a:p>
          <a:p>
            <a:pPr lvl="1" algn="just"/>
            <a:r>
              <a:rPr lang="pt-BR" altLang="pt-BR"/>
              <a:t>em percentagem (%) </a:t>
            </a:r>
          </a:p>
        </p:txBody>
      </p:sp>
    </p:spTree>
    <p:extLst>
      <p:ext uri="{BB962C8B-B14F-4D97-AF65-F5344CB8AC3E}">
        <p14:creationId xmlns:p14="http://schemas.microsoft.com/office/powerpoint/2010/main" val="2456517103"/>
      </p:ext>
    </p:extLst>
  </p:cSld>
  <p:clrMapOvr>
    <a:masterClrMapping/>
  </p:clrMapOvr>
  <p:transition>
    <p:blinds/>
  </p:transition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>
            <a:extLst>
              <a:ext uri="{FF2B5EF4-FFF2-40B4-BE49-F238E27FC236}">
                <a16:creationId xmlns:a16="http://schemas.microsoft.com/office/drawing/2014/main" id="{DC2E7785-0CA3-481B-9068-2F09903EC88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/>
              <a:t>Regras aplicadas em fontes</a:t>
            </a:r>
          </a:p>
        </p:txBody>
      </p:sp>
      <p:sp>
        <p:nvSpPr>
          <p:cNvPr id="28675" name="Rectangle 3">
            <a:extLst>
              <a:ext uri="{FF2B5EF4-FFF2-40B4-BE49-F238E27FC236}">
                <a16:creationId xmlns:a16="http://schemas.microsoft.com/office/drawing/2014/main" id="{754BA2FC-4595-4B8B-BA12-3FD8D3777DF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pt-BR" altLang="pt-BR" sz="2400" b="1" dirty="0"/>
              <a:t>Ponto</a:t>
            </a:r>
            <a:r>
              <a:rPr lang="pt-BR" altLang="pt-BR" sz="2400" dirty="0"/>
              <a:t> - pode ser usada para definir o tamanho de um elemento em uma página HTML. </a:t>
            </a:r>
          </a:p>
          <a:p>
            <a:pPr algn="just"/>
            <a:endParaRPr lang="pt-BR" altLang="pt-BR" sz="2400" dirty="0"/>
          </a:p>
          <a:p>
            <a:pPr algn="just"/>
            <a:r>
              <a:rPr lang="pt-BR" altLang="pt-BR" sz="2400" dirty="0" err="1"/>
              <a:t>Ex</a:t>
            </a:r>
            <a:r>
              <a:rPr lang="pt-BR" altLang="pt-BR" sz="2400" dirty="0"/>
              <a:t>: </a:t>
            </a:r>
            <a:r>
              <a:rPr lang="pt-BR" altLang="pt-BR" sz="2400" b="1" dirty="0" err="1"/>
              <a:t>p</a:t>
            </a:r>
            <a:r>
              <a:rPr lang="pt-BR" altLang="pt-BR" sz="2400" b="1" dirty="0"/>
              <a:t> { </a:t>
            </a:r>
            <a:r>
              <a:rPr lang="pt-BR" altLang="pt-BR" sz="2400" b="1" dirty="0" err="1"/>
              <a:t>font-size</a:t>
            </a:r>
            <a:r>
              <a:rPr lang="pt-BR" altLang="pt-BR" sz="2400" b="1" dirty="0"/>
              <a:t>: 20pt; }</a:t>
            </a:r>
            <a:r>
              <a:rPr lang="pt-BR" altLang="pt-BR" sz="2400" dirty="0"/>
              <a:t> para pontos</a:t>
            </a:r>
          </a:p>
          <a:p>
            <a:pPr algn="just"/>
            <a:endParaRPr lang="pt-BR" altLang="pt-BR" sz="2400" dirty="0"/>
          </a:p>
        </p:txBody>
      </p:sp>
    </p:spTree>
  </p:cSld>
  <p:clrMapOvr>
    <a:masterClrMapping/>
  </p:clrMapOvr>
  <p:transition>
    <p:blinds/>
  </p:transition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2">
            <a:extLst>
              <a:ext uri="{FF2B5EF4-FFF2-40B4-BE49-F238E27FC236}">
                <a16:creationId xmlns:a16="http://schemas.microsoft.com/office/drawing/2014/main" id="{554AFEC5-91E9-4BEF-9C2C-FCD6C0C3063C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/>
              <a:t>Regras aplicadas em fontes</a:t>
            </a:r>
          </a:p>
        </p:txBody>
      </p:sp>
      <p:sp>
        <p:nvSpPr>
          <p:cNvPr id="29699" name="Rectangle 3">
            <a:extLst>
              <a:ext uri="{FF2B5EF4-FFF2-40B4-BE49-F238E27FC236}">
                <a16:creationId xmlns:a16="http://schemas.microsoft.com/office/drawing/2014/main" id="{61C74E8B-F8C8-4734-A7A2-B84B36CA50E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altLang="pt-BR" sz="2400" b="1" dirty="0"/>
              <a:t>Pixel</a:t>
            </a:r>
            <a:r>
              <a:rPr lang="pt-BR" altLang="pt-BR" sz="2400" dirty="0"/>
              <a:t> é uma medida familiar aos </a:t>
            </a:r>
            <a:r>
              <a:rPr lang="pt-BR" altLang="pt-BR" sz="2400" i="1" dirty="0"/>
              <a:t>web designers</a:t>
            </a:r>
            <a:r>
              <a:rPr lang="pt-BR" altLang="pt-BR" sz="2400" dirty="0"/>
              <a:t>. Pode dar uma boa noção do tamanho que a fonte aparecerá na tela.</a:t>
            </a:r>
          </a:p>
          <a:p>
            <a:pPr marL="109728" indent="0" algn="just">
              <a:buNone/>
            </a:pPr>
            <a:endParaRPr lang="pt-BR" altLang="pt-BR" sz="2400" dirty="0"/>
          </a:p>
          <a:p>
            <a:pPr algn="just"/>
            <a:r>
              <a:rPr lang="pt-BR" altLang="pt-BR" sz="2400" b="1" dirty="0" err="1"/>
              <a:t>p</a:t>
            </a:r>
            <a:r>
              <a:rPr lang="pt-BR" altLang="pt-BR" sz="2400" b="1" dirty="0"/>
              <a:t> { </a:t>
            </a:r>
            <a:r>
              <a:rPr lang="pt-BR" altLang="pt-BR" sz="2400" b="1" dirty="0" err="1"/>
              <a:t>font-size</a:t>
            </a:r>
            <a:r>
              <a:rPr lang="pt-BR" altLang="pt-BR" sz="2400" b="1" dirty="0"/>
              <a:t>: 20px; }</a:t>
            </a:r>
            <a:r>
              <a:rPr lang="pt-BR" altLang="pt-BR" sz="2400" dirty="0"/>
              <a:t> para pixels, por exemplo.</a:t>
            </a:r>
          </a:p>
          <a:p>
            <a:pPr algn="just"/>
            <a:endParaRPr lang="pt-BR" altLang="pt-BR" sz="2400" dirty="0"/>
          </a:p>
        </p:txBody>
      </p:sp>
    </p:spTree>
  </p:cSld>
  <p:clrMapOvr>
    <a:masterClrMapping/>
  </p:clrMapOvr>
  <p:transition>
    <p:blinds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26AD194-DB04-1D86-1821-9C2CB99A2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A771F29-2E39-6496-63A6-3B808B5E7A1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5EDEF17C-E258-E2EC-D49B-515D5E4AED80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pt-BR"/>
              <a:t>Photos provided by Unsplash</a:t>
            </a:r>
          </a:p>
        </p:txBody>
      </p:sp>
      <p:sp>
        <p:nvSpPr>
          <p:cNvPr id="12" name="Espaço Reservado para Texto 11">
            <a:extLst>
              <a:ext uri="{FF2B5EF4-FFF2-40B4-BE49-F238E27FC236}">
                <a16:creationId xmlns:a16="http://schemas.microsoft.com/office/drawing/2014/main" id="{B636F84D-6085-4287-C3F1-57742DBBE5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4" name="Espaço Reservado para Texto 13">
            <a:extLst>
              <a:ext uri="{FF2B5EF4-FFF2-40B4-BE49-F238E27FC236}">
                <a16:creationId xmlns:a16="http://schemas.microsoft.com/office/drawing/2014/main" id="{9C342A85-CB7A-556F-4600-0D52F374A61A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6" name="Espaço Reservado para Texto 15">
            <a:extLst>
              <a:ext uri="{FF2B5EF4-FFF2-40B4-BE49-F238E27FC236}">
                <a16:creationId xmlns:a16="http://schemas.microsoft.com/office/drawing/2014/main" id="{8E17BCD2-A012-8DEA-D856-13A9BDB76A35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18" name="Espaço Reservado para Texto 17">
            <a:extLst>
              <a:ext uri="{FF2B5EF4-FFF2-40B4-BE49-F238E27FC236}">
                <a16:creationId xmlns:a16="http://schemas.microsoft.com/office/drawing/2014/main" id="{5E7B5EAB-0DB5-6FE4-F98F-B877459C6F5B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8D50867A-6FDF-BD46-A877-F6676499BC76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7" name="Imagem 6">
            <a:extLst>
              <a:ext uri="{FF2B5EF4-FFF2-40B4-BE49-F238E27FC236}">
                <a16:creationId xmlns:a16="http://schemas.microsoft.com/office/drawing/2014/main" id="{2B9E5417-948B-EA40-A819-25980BAAF1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3818" y="160338"/>
            <a:ext cx="10444364" cy="6378575"/>
          </a:xfrm>
          <a:prstGeom prst="rect">
            <a:avLst/>
          </a:prstGeom>
        </p:spPr>
      </p:pic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869F68FC-883E-0244-9150-803B4F4B211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</p:spTree>
    <p:extLst>
      <p:ext uri="{BB962C8B-B14F-4D97-AF65-F5344CB8AC3E}">
        <p14:creationId xmlns:p14="http://schemas.microsoft.com/office/powerpoint/2010/main" val="500659077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7FB72C8A-D64C-480F-9704-8D13C86A91C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/>
              <a:t>Regras aplicadas em fontes</a:t>
            </a:r>
          </a:p>
        </p:txBody>
      </p:sp>
      <p:sp>
        <p:nvSpPr>
          <p:cNvPr id="30723" name="Rectangle 3">
            <a:extLst>
              <a:ext uri="{FF2B5EF4-FFF2-40B4-BE49-F238E27FC236}">
                <a16:creationId xmlns:a16="http://schemas.microsoft.com/office/drawing/2014/main" id="{EF25561E-5B75-4F2A-AC6E-B8183BDA7E3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pt-BR" altLang="pt-BR"/>
              <a:t>As unidades de medida que podem ser utilizadas são:</a:t>
            </a:r>
          </a:p>
          <a:p>
            <a:pPr lvl="1" algn="just"/>
            <a:r>
              <a:rPr lang="pt-BR" altLang="pt-BR" err="1"/>
              <a:t>pt</a:t>
            </a:r>
            <a:r>
              <a:rPr lang="pt-BR" altLang="pt-BR"/>
              <a:t>: pontos;</a:t>
            </a:r>
          </a:p>
          <a:p>
            <a:pPr lvl="1" algn="just"/>
            <a:r>
              <a:rPr lang="pt-BR" altLang="pt-BR" err="1"/>
              <a:t>px</a:t>
            </a:r>
            <a:r>
              <a:rPr lang="pt-BR" altLang="pt-BR"/>
              <a:t>: pixels;</a:t>
            </a:r>
          </a:p>
          <a:p>
            <a:pPr lvl="1" algn="just"/>
            <a:r>
              <a:rPr lang="pt-BR" altLang="pt-BR"/>
              <a:t>in: inches; </a:t>
            </a:r>
          </a:p>
          <a:p>
            <a:pPr lvl="1" algn="just"/>
            <a:r>
              <a:rPr lang="pt-BR" altLang="pt-BR"/>
              <a:t>cm: centímetros; </a:t>
            </a:r>
          </a:p>
          <a:p>
            <a:pPr lvl="1" algn="just"/>
            <a:r>
              <a:rPr lang="pt-BR" altLang="pt-BR"/>
              <a:t>mm: milímetros, e outras. </a:t>
            </a:r>
          </a:p>
        </p:txBody>
      </p:sp>
    </p:spTree>
  </p:cSld>
  <p:clrMapOvr>
    <a:masterClrMapping/>
  </p:clrMapOvr>
  <p:transition>
    <p:blinds/>
  </p:transition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Rectangle 2">
            <a:extLst>
              <a:ext uri="{FF2B5EF4-FFF2-40B4-BE49-F238E27FC236}">
                <a16:creationId xmlns:a16="http://schemas.microsoft.com/office/drawing/2014/main" id="{0B5C233C-40B6-4ACC-A800-DC0EFD36A48B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/>
              <a:t>Regras aplicadas em fontes</a:t>
            </a:r>
          </a:p>
        </p:txBody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68810187-C5D5-43EE-BD12-A2501A5B2F72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90000"/>
              </a:lnSpc>
            </a:pPr>
            <a:r>
              <a:rPr lang="pt-BR" altLang="pt-BR" sz="2400" b="1" err="1"/>
              <a:t>font-weight</a:t>
            </a:r>
            <a:r>
              <a:rPr lang="pt-BR" altLang="pt-BR" sz="2400"/>
              <a:t> é o comando </a:t>
            </a:r>
            <a:r>
              <a:rPr lang="pt-BR" altLang="pt-BR" sz="2400" b="1"/>
              <a:t>CSS</a:t>
            </a:r>
            <a:r>
              <a:rPr lang="pt-BR" altLang="pt-BR" sz="2400"/>
              <a:t> que controla a propriedade </a:t>
            </a:r>
            <a:r>
              <a:rPr lang="pt-BR" altLang="pt-BR" sz="2400" err="1"/>
              <a:t>bold</a:t>
            </a:r>
            <a:r>
              <a:rPr lang="pt-BR" altLang="pt-BR" sz="2400"/>
              <a:t> (negrito) de uma </a:t>
            </a:r>
            <a:r>
              <a:rPr lang="pt-BR" altLang="pt-BR" sz="2400" i="1" err="1"/>
              <a:t>tag</a:t>
            </a:r>
            <a:r>
              <a:rPr lang="pt-BR" altLang="pt-BR" sz="2400"/>
              <a:t>:</a:t>
            </a:r>
          </a:p>
          <a:p>
            <a:pPr>
              <a:lnSpc>
                <a:spcPct val="90000"/>
              </a:lnSpc>
            </a:pPr>
            <a:endParaRPr lang="pt-BR" altLang="pt-BR" sz="2400"/>
          </a:p>
          <a:p>
            <a:pPr marL="109728" indent="0">
              <a:lnSpc>
                <a:spcPct val="90000"/>
              </a:lnSpc>
              <a:buNone/>
            </a:pPr>
            <a:r>
              <a:rPr lang="pt-BR" altLang="pt-BR" sz="2400"/>
              <a:t>	h1 { </a:t>
            </a:r>
            <a:r>
              <a:rPr lang="pt-BR" altLang="pt-BR" sz="2400" err="1"/>
              <a:t>font-weight</a:t>
            </a:r>
            <a:r>
              <a:rPr lang="pt-BR" altLang="pt-BR" sz="2400"/>
              <a:t>: </a:t>
            </a:r>
            <a:r>
              <a:rPr lang="pt-BR" altLang="pt-BR" sz="2400" err="1"/>
              <a:t>bold</a:t>
            </a:r>
            <a:r>
              <a:rPr lang="pt-BR" altLang="pt-BR" sz="2400"/>
              <a:t>; }</a:t>
            </a:r>
          </a:p>
          <a:p>
            <a:pPr marL="109728" indent="0">
              <a:lnSpc>
                <a:spcPct val="90000"/>
              </a:lnSpc>
              <a:buNone/>
            </a:pPr>
            <a:endParaRPr lang="pt-BR" altLang="pt-BR" sz="2400"/>
          </a:p>
          <a:p>
            <a:pPr algn="just">
              <a:lnSpc>
                <a:spcPct val="90000"/>
              </a:lnSpc>
            </a:pPr>
            <a:r>
              <a:rPr lang="pt-BR" altLang="pt-BR" sz="2400"/>
              <a:t>No exemplo acima, todas as palavras da página que estiverem compreendidas entre as </a:t>
            </a:r>
            <a:r>
              <a:rPr lang="pt-BR" altLang="pt-BR" sz="2400" i="1" err="1"/>
              <a:t>tags</a:t>
            </a:r>
            <a:r>
              <a:rPr lang="pt-BR" altLang="pt-BR" sz="2400"/>
              <a:t> &lt;h1&gt; e &lt;/h1&gt; serão mostradas em negrito. </a:t>
            </a:r>
          </a:p>
          <a:p>
            <a:pPr>
              <a:lnSpc>
                <a:spcPct val="90000"/>
              </a:lnSpc>
            </a:pPr>
            <a:endParaRPr lang="pt-BR" altLang="pt-BR" sz="2400"/>
          </a:p>
        </p:txBody>
      </p:sp>
    </p:spTree>
  </p:cSld>
  <p:clrMapOvr>
    <a:masterClrMapping/>
  </p:clrMapOvr>
  <p:transition>
    <p:blinds/>
  </p:transition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62892F50-8291-4CDF-B581-13CFA2EE8BC8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/>
              <a:t>Regras aplicadas em fontes</a:t>
            </a: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C086A3E0-8DD0-4599-A285-91D5B700786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>
              <a:lnSpc>
                <a:spcPct val="90000"/>
              </a:lnSpc>
            </a:pPr>
            <a:r>
              <a:rPr lang="pt-BR" altLang="pt-BR" sz="2400" b="1" err="1"/>
              <a:t>font-style</a:t>
            </a:r>
            <a:r>
              <a:rPr lang="pt-BR" altLang="pt-BR" sz="2400"/>
              <a:t> é o comando </a:t>
            </a:r>
            <a:r>
              <a:rPr lang="pt-BR" altLang="pt-BR" sz="2400" b="1"/>
              <a:t>CSS</a:t>
            </a:r>
            <a:r>
              <a:rPr lang="pt-BR" altLang="pt-BR" sz="2400"/>
              <a:t> que controla a propriedade </a:t>
            </a:r>
            <a:r>
              <a:rPr lang="pt-BR" altLang="pt-BR" sz="2400" err="1"/>
              <a:t>italic</a:t>
            </a:r>
            <a:r>
              <a:rPr lang="pt-BR" altLang="pt-BR" sz="2400"/>
              <a:t> de uma </a:t>
            </a:r>
            <a:r>
              <a:rPr lang="pt-BR" altLang="pt-BR" sz="2400" i="1" err="1"/>
              <a:t>tag</a:t>
            </a:r>
            <a:r>
              <a:rPr lang="pt-BR" altLang="pt-BR" sz="2400"/>
              <a:t>.</a:t>
            </a:r>
          </a:p>
          <a:p>
            <a:pPr>
              <a:lnSpc>
                <a:spcPct val="90000"/>
              </a:lnSpc>
            </a:pPr>
            <a:endParaRPr lang="pt-BR" altLang="pt-BR" sz="2400"/>
          </a:p>
          <a:p>
            <a:pPr marL="109728" indent="0">
              <a:lnSpc>
                <a:spcPct val="90000"/>
              </a:lnSpc>
              <a:buNone/>
            </a:pPr>
            <a:r>
              <a:rPr lang="pt-BR" altLang="pt-BR" sz="2400"/>
              <a:t>	h1 { </a:t>
            </a:r>
            <a:r>
              <a:rPr lang="pt-BR" altLang="pt-BR" sz="2400" err="1"/>
              <a:t>font-style</a:t>
            </a:r>
            <a:r>
              <a:rPr lang="pt-BR" altLang="pt-BR" sz="2400"/>
              <a:t>: </a:t>
            </a:r>
            <a:r>
              <a:rPr lang="pt-BR" altLang="pt-BR" sz="2400" err="1"/>
              <a:t>italic</a:t>
            </a:r>
            <a:r>
              <a:rPr lang="pt-BR" altLang="pt-BR" sz="2400"/>
              <a:t>; }</a:t>
            </a:r>
          </a:p>
          <a:p>
            <a:pPr>
              <a:lnSpc>
                <a:spcPct val="90000"/>
              </a:lnSpc>
            </a:pPr>
            <a:endParaRPr lang="pt-BR" altLang="pt-BR" sz="2400"/>
          </a:p>
          <a:p>
            <a:pPr algn="just">
              <a:lnSpc>
                <a:spcPct val="90000"/>
              </a:lnSpc>
            </a:pPr>
            <a:r>
              <a:rPr lang="pt-BR" altLang="pt-BR" sz="2400"/>
              <a:t>No exemplo acima o browser irá procurar uma versão itálico da fonte para apresentar o texto compreendido entre as </a:t>
            </a:r>
            <a:r>
              <a:rPr lang="pt-BR" altLang="pt-BR" sz="2400" i="1" err="1"/>
              <a:t>tags</a:t>
            </a:r>
            <a:r>
              <a:rPr lang="pt-BR" altLang="pt-BR" sz="2400"/>
              <a:t> &lt;h1&gt; e&lt;/h1&gt;.  </a:t>
            </a:r>
          </a:p>
          <a:p>
            <a:pPr>
              <a:lnSpc>
                <a:spcPct val="90000"/>
              </a:lnSpc>
            </a:pPr>
            <a:endParaRPr lang="pt-BR" altLang="pt-BR" sz="2400"/>
          </a:p>
        </p:txBody>
      </p:sp>
    </p:spTree>
  </p:cSld>
  <p:clrMapOvr>
    <a:masterClrMapping/>
  </p:clrMapOvr>
  <p:transition>
    <p:blinds/>
  </p:transition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Rectangle 2">
            <a:extLst>
              <a:ext uri="{FF2B5EF4-FFF2-40B4-BE49-F238E27FC236}">
                <a16:creationId xmlns:a16="http://schemas.microsoft.com/office/drawing/2014/main" id="{76BC6564-62A1-46BA-A8F6-DC43DE8ACB45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/>
              <a:t>Regras aplicadas em fontes</a:t>
            </a:r>
          </a:p>
        </p:txBody>
      </p:sp>
      <p:sp>
        <p:nvSpPr>
          <p:cNvPr id="35843" name="Rectangle 3">
            <a:extLst>
              <a:ext uri="{FF2B5EF4-FFF2-40B4-BE49-F238E27FC236}">
                <a16:creationId xmlns:a16="http://schemas.microsoft.com/office/drawing/2014/main" id="{7EA210E8-6B11-4216-8A7F-75A0524592E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90000"/>
              </a:lnSpc>
            </a:pPr>
            <a:r>
              <a:rPr lang="pt-BR" altLang="pt-BR" sz="2400" b="1" err="1"/>
              <a:t>text-transform</a:t>
            </a:r>
            <a:r>
              <a:rPr lang="pt-BR" altLang="pt-BR" sz="2400"/>
              <a:t> serve para controlar os atributos maiúsculas e minúsculas de um texto:</a:t>
            </a:r>
          </a:p>
          <a:p>
            <a:pPr>
              <a:lnSpc>
                <a:spcPct val="90000"/>
              </a:lnSpc>
            </a:pPr>
            <a:endParaRPr lang="pt-BR" altLang="pt-BR" sz="2400"/>
          </a:p>
          <a:p>
            <a:pPr marL="109728" indent="0">
              <a:lnSpc>
                <a:spcPct val="90000"/>
              </a:lnSpc>
              <a:buNone/>
            </a:pPr>
            <a:r>
              <a:rPr lang="pt-BR" altLang="pt-BR" sz="2400"/>
              <a:t>	p { </a:t>
            </a:r>
            <a:r>
              <a:rPr lang="pt-BR" altLang="pt-BR" sz="2400" err="1"/>
              <a:t>text-transform</a:t>
            </a:r>
            <a:r>
              <a:rPr lang="pt-BR" altLang="pt-BR" sz="2400"/>
              <a:t>: </a:t>
            </a:r>
            <a:r>
              <a:rPr lang="pt-BR" altLang="pt-BR" sz="2400" err="1"/>
              <a:t>uppercase</a:t>
            </a:r>
            <a:r>
              <a:rPr lang="pt-BR" altLang="pt-BR" sz="2400"/>
              <a:t>; }</a:t>
            </a:r>
          </a:p>
          <a:p>
            <a:pPr marL="109728" indent="0">
              <a:lnSpc>
                <a:spcPct val="90000"/>
              </a:lnSpc>
              <a:buNone/>
            </a:pPr>
            <a:endParaRPr lang="pt-BR" altLang="pt-BR" sz="2400"/>
          </a:p>
          <a:p>
            <a:pPr algn="just">
              <a:lnSpc>
                <a:spcPct val="90000"/>
              </a:lnSpc>
            </a:pPr>
            <a:r>
              <a:rPr lang="pt-BR" altLang="pt-BR" sz="2400"/>
              <a:t>No exemplo, tudo o que estiver compreendido entre as </a:t>
            </a:r>
            <a:r>
              <a:rPr lang="pt-BR" altLang="pt-BR" sz="2400" i="1" err="1"/>
              <a:t>tags</a:t>
            </a:r>
            <a:r>
              <a:rPr lang="pt-BR" altLang="pt-BR" sz="2400"/>
              <a:t> &lt;p&gt; e &lt;/p&gt; será mostrado em maiúsculas.</a:t>
            </a:r>
          </a:p>
        </p:txBody>
      </p:sp>
    </p:spTree>
  </p:cSld>
  <p:clrMapOvr>
    <a:masterClrMapping/>
  </p:clrMapOvr>
  <p:transition>
    <p:blinds/>
  </p:transition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Rectangle 2">
            <a:extLst>
              <a:ext uri="{FF2B5EF4-FFF2-40B4-BE49-F238E27FC236}">
                <a16:creationId xmlns:a16="http://schemas.microsoft.com/office/drawing/2014/main" id="{18FB6257-E567-4CE1-9E32-59211BDAA73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pt-BR" altLang="pt-BR"/>
              <a:t>Regras aplicadas em fontes</a:t>
            </a:r>
          </a:p>
        </p:txBody>
      </p:sp>
      <p:sp>
        <p:nvSpPr>
          <p:cNvPr id="36867" name="Rectangle 3">
            <a:extLst>
              <a:ext uri="{FF2B5EF4-FFF2-40B4-BE49-F238E27FC236}">
                <a16:creationId xmlns:a16="http://schemas.microsoft.com/office/drawing/2014/main" id="{A47E6164-B4C1-42E7-9BF5-F475664BD61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pt-BR" altLang="pt-BR" sz="2400" b="1" err="1"/>
              <a:t>text-decoration</a:t>
            </a:r>
            <a:r>
              <a:rPr lang="pt-BR" altLang="pt-BR" sz="2400" b="1"/>
              <a:t> - </a:t>
            </a:r>
            <a:r>
              <a:rPr lang="pt-BR" altLang="pt-BR" sz="2400"/>
              <a:t>serve para controlar o sublinhado das palavras.</a:t>
            </a:r>
          </a:p>
          <a:p>
            <a:endParaRPr lang="pt-BR" altLang="pt-BR" sz="2400"/>
          </a:p>
          <a:p>
            <a:pPr marL="109728" indent="0">
              <a:buNone/>
            </a:pPr>
            <a:r>
              <a:rPr lang="pt-BR" altLang="pt-BR" sz="2400"/>
              <a:t>	p { </a:t>
            </a:r>
            <a:r>
              <a:rPr lang="pt-BR" altLang="pt-BR" sz="2400" err="1"/>
              <a:t>text-decoration</a:t>
            </a:r>
            <a:r>
              <a:rPr lang="pt-BR" altLang="pt-BR" sz="2400"/>
              <a:t>: </a:t>
            </a:r>
            <a:r>
              <a:rPr lang="pt-BR" altLang="pt-BR" sz="2400" err="1"/>
              <a:t>underline</a:t>
            </a:r>
            <a:r>
              <a:rPr lang="pt-BR" altLang="pt-BR" sz="2400"/>
              <a:t>; }</a:t>
            </a:r>
          </a:p>
          <a:p>
            <a:pPr marL="109728" indent="0">
              <a:buNone/>
            </a:pPr>
            <a:endParaRPr lang="pt-BR" altLang="pt-BR" sz="2400"/>
          </a:p>
          <a:p>
            <a:pPr algn="just"/>
            <a:r>
              <a:rPr lang="pt-BR" altLang="pt-BR" sz="2400"/>
              <a:t>No exemplo acima todas as palavras em negrito da página aparecerão também sublinhadas. </a:t>
            </a:r>
          </a:p>
          <a:p>
            <a:endParaRPr lang="pt-BR" altLang="pt-BR" sz="2400"/>
          </a:p>
        </p:txBody>
      </p:sp>
    </p:spTree>
  </p:cSld>
  <p:clrMapOvr>
    <a:masterClrMapping/>
  </p:clrMapOvr>
  <p:transition>
    <p:blinds/>
  </p:transition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>
            <a:extLst>
              <a:ext uri="{FF2B5EF4-FFF2-40B4-BE49-F238E27FC236}">
                <a16:creationId xmlns:a16="http://schemas.microsoft.com/office/drawing/2014/main" id="{A73EFB51-7E4A-405C-95B4-50A207D571F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>
          <a:xfrm>
            <a:off x="2217738" y="279209"/>
            <a:ext cx="7993062" cy="1143000"/>
          </a:xfrm>
        </p:spPr>
        <p:txBody>
          <a:bodyPr>
            <a:normAutofit/>
          </a:bodyPr>
          <a:lstStyle/>
          <a:p>
            <a:pPr algn="ctr"/>
            <a:r>
              <a:rPr lang="pt-BR" altLang="pt-BR" sz="4200"/>
              <a:t>Regras aplicadas em parágrafos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0F418BE6-3869-48FF-8AF3-888A0144BD8B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algn="just"/>
            <a:r>
              <a:rPr lang="pt-BR" altLang="pt-BR" sz="2400" b="1" err="1"/>
              <a:t>line-height</a:t>
            </a:r>
            <a:r>
              <a:rPr lang="pt-BR" altLang="pt-BR" sz="2400" b="1"/>
              <a:t> - </a:t>
            </a:r>
            <a:r>
              <a:rPr lang="pt-BR" altLang="pt-BR" sz="2400"/>
              <a:t>é o comando que controla o espaçamento entre as linhas de um texto. O espaço é definido pela distância entre a base das linhas de um texto.</a:t>
            </a:r>
          </a:p>
          <a:p>
            <a:pPr algn="just"/>
            <a:endParaRPr lang="pt-BR" altLang="pt-BR" sz="2400"/>
          </a:p>
          <a:p>
            <a:pPr marL="109728" indent="0">
              <a:buNone/>
            </a:pPr>
            <a:r>
              <a:rPr lang="pt-BR" altLang="pt-BR" sz="2400" b="1"/>
              <a:t>	p { </a:t>
            </a:r>
            <a:r>
              <a:rPr lang="pt-BR" altLang="pt-BR" sz="2400" b="1" err="1"/>
              <a:t>line-height</a:t>
            </a:r>
            <a:r>
              <a:rPr lang="pt-BR" altLang="pt-BR" sz="2400" b="1"/>
              <a:t>: 14pt; }</a:t>
            </a:r>
          </a:p>
          <a:p>
            <a:pPr marL="109728" indent="0">
              <a:buNone/>
            </a:pPr>
            <a:endParaRPr lang="pt-BR" altLang="pt-BR" sz="2400"/>
          </a:p>
          <a:p>
            <a:pPr algn="just"/>
            <a:r>
              <a:rPr lang="pt-BR" altLang="pt-BR" sz="2400" err="1"/>
              <a:t>Obs</a:t>
            </a:r>
            <a:r>
              <a:rPr lang="pt-BR" altLang="pt-BR" sz="2400"/>
              <a:t>: as unidades de medida são as mesmas explicadas para o comando </a:t>
            </a:r>
            <a:r>
              <a:rPr lang="pt-BR" altLang="pt-BR" sz="2400" b="1" err="1"/>
              <a:t>font-size</a:t>
            </a:r>
            <a:r>
              <a:rPr lang="pt-BR" altLang="pt-BR" sz="2400"/>
              <a:t>: </a:t>
            </a:r>
            <a:r>
              <a:rPr lang="pt-BR" altLang="pt-BR" sz="2400" err="1"/>
              <a:t>pt</a:t>
            </a:r>
            <a:r>
              <a:rPr lang="pt-BR" altLang="pt-BR" sz="2400"/>
              <a:t>, </a:t>
            </a:r>
            <a:r>
              <a:rPr lang="pt-BR" altLang="pt-BR" sz="2400" err="1"/>
              <a:t>px</a:t>
            </a:r>
            <a:r>
              <a:rPr lang="pt-BR" altLang="pt-BR" sz="2400"/>
              <a:t>, in, cm, mm, </a:t>
            </a:r>
            <a:r>
              <a:rPr lang="pt-BR" altLang="pt-BR" sz="2400" err="1"/>
              <a:t>pc</a:t>
            </a:r>
            <a:r>
              <a:rPr lang="pt-BR" altLang="pt-BR" sz="2400"/>
              <a:t>, </a:t>
            </a:r>
            <a:r>
              <a:rPr lang="pt-BR" altLang="pt-BR" sz="2400" err="1"/>
              <a:t>ex</a:t>
            </a:r>
            <a:r>
              <a:rPr lang="pt-BR" altLang="pt-BR" sz="2400"/>
              <a:t>, em.</a:t>
            </a:r>
          </a:p>
          <a:p>
            <a:endParaRPr lang="pt-BR" altLang="pt-BR" sz="2400"/>
          </a:p>
        </p:txBody>
      </p:sp>
    </p:spTree>
  </p:cSld>
  <p:clrMapOvr>
    <a:masterClrMapping/>
  </p:clrMapOvr>
  <p:transition>
    <p:blinds/>
  </p:transition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Rectangle 2">
            <a:extLst>
              <a:ext uri="{FF2B5EF4-FFF2-40B4-BE49-F238E27FC236}">
                <a16:creationId xmlns:a16="http://schemas.microsoft.com/office/drawing/2014/main" id="{35C83B86-84B5-4E83-BB61-5A9EA46903B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altLang="pt-BR" sz="4200"/>
              <a:t>Regras aplicadas em parágrafos</a:t>
            </a:r>
          </a:p>
        </p:txBody>
      </p:sp>
      <p:sp>
        <p:nvSpPr>
          <p:cNvPr id="39939" name="Rectangle 3">
            <a:extLst>
              <a:ext uri="{FF2B5EF4-FFF2-40B4-BE49-F238E27FC236}">
                <a16:creationId xmlns:a16="http://schemas.microsoft.com/office/drawing/2014/main" id="{F65B9E99-A360-49D6-BC60-8CCDEAA22EE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pt-BR" altLang="pt-BR" sz="2400" b="1" err="1"/>
              <a:t>text-align</a:t>
            </a:r>
            <a:r>
              <a:rPr lang="pt-BR" altLang="pt-BR" sz="2400" b="1"/>
              <a:t> </a:t>
            </a:r>
            <a:r>
              <a:rPr lang="pt-BR" altLang="pt-BR" sz="2400"/>
              <a:t>é a comando utilizado para o alinhamento de parágrafos em </a:t>
            </a:r>
            <a:r>
              <a:rPr lang="pt-BR" altLang="pt-BR" sz="2400" b="1"/>
              <a:t>CSS</a:t>
            </a:r>
            <a:r>
              <a:rPr lang="pt-BR" altLang="pt-BR" sz="2400"/>
              <a:t>. </a:t>
            </a:r>
          </a:p>
          <a:p>
            <a:pPr algn="just"/>
            <a:endParaRPr lang="pt-BR" altLang="pt-BR" sz="2400"/>
          </a:p>
          <a:p>
            <a:pPr algn="just"/>
            <a:r>
              <a:rPr lang="pt-BR" altLang="pt-BR" sz="2400"/>
              <a:t>Ela só funciona em elementos que definam parágrafos, como &lt;p&gt;, &lt;h1&gt; a &lt;h6&gt;, &lt;</a:t>
            </a:r>
            <a:r>
              <a:rPr lang="pt-BR" altLang="pt-BR" sz="2400" err="1"/>
              <a:t>blockquote</a:t>
            </a:r>
            <a:r>
              <a:rPr lang="pt-BR" altLang="pt-BR" sz="2400"/>
              <a:t>&gt; e &lt;</a:t>
            </a:r>
            <a:r>
              <a:rPr lang="pt-BR" altLang="pt-BR" sz="2400" err="1"/>
              <a:t>uL</a:t>
            </a:r>
            <a:r>
              <a:rPr lang="pt-BR" altLang="pt-BR" sz="2400"/>
              <a:t>&gt;. Os valores que podem ser aplicados são: </a:t>
            </a:r>
            <a:r>
              <a:rPr lang="pt-BR" altLang="pt-BR" sz="2400" err="1"/>
              <a:t>left</a:t>
            </a:r>
            <a:r>
              <a:rPr lang="pt-BR" altLang="pt-BR" sz="2400"/>
              <a:t>, </a:t>
            </a:r>
            <a:r>
              <a:rPr lang="pt-BR" altLang="pt-BR" sz="2400" err="1"/>
              <a:t>right</a:t>
            </a:r>
            <a:r>
              <a:rPr lang="pt-BR" altLang="pt-BR" sz="2400"/>
              <a:t>, center e </a:t>
            </a:r>
            <a:r>
              <a:rPr lang="pt-BR" altLang="pt-BR" sz="2400" err="1"/>
              <a:t>justify</a:t>
            </a:r>
            <a:r>
              <a:rPr lang="pt-BR" altLang="pt-BR" sz="2400"/>
              <a:t> (justificado).</a:t>
            </a:r>
          </a:p>
          <a:p>
            <a:pPr marL="109728" indent="0" algn="just">
              <a:buNone/>
            </a:pPr>
            <a:r>
              <a:rPr lang="pt-BR" altLang="pt-BR" b="1"/>
              <a:t>		</a:t>
            </a:r>
          </a:p>
          <a:p>
            <a:pPr marL="109728" indent="0" algn="just">
              <a:buNone/>
            </a:pPr>
            <a:r>
              <a:rPr lang="pt-BR" altLang="pt-BR" b="1"/>
              <a:t>		p { </a:t>
            </a:r>
            <a:r>
              <a:rPr lang="pt-BR" altLang="pt-BR" b="1" err="1"/>
              <a:t>text-align</a:t>
            </a:r>
            <a:r>
              <a:rPr lang="pt-BR" altLang="pt-BR" b="1"/>
              <a:t>: </a:t>
            </a:r>
            <a:r>
              <a:rPr lang="pt-BR" altLang="pt-BR" b="1" err="1"/>
              <a:t>justify</a:t>
            </a:r>
            <a:r>
              <a:rPr lang="pt-BR" altLang="pt-BR" b="1"/>
              <a:t>; }</a:t>
            </a:r>
            <a:endParaRPr lang="pt-BR" altLang="pt-BR"/>
          </a:p>
          <a:p>
            <a:pPr algn="just"/>
            <a:endParaRPr lang="pt-BR" altLang="pt-BR"/>
          </a:p>
        </p:txBody>
      </p:sp>
    </p:spTree>
  </p:cSld>
  <p:clrMapOvr>
    <a:masterClrMapping/>
  </p:clrMapOvr>
  <p:transition>
    <p:blinds/>
  </p:transition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Rectangle 2">
            <a:extLst>
              <a:ext uri="{FF2B5EF4-FFF2-40B4-BE49-F238E27FC236}">
                <a16:creationId xmlns:a16="http://schemas.microsoft.com/office/drawing/2014/main" id="{42307A96-49AA-43DC-B4EA-64E5E4A69B7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pt-BR" altLang="pt-BR" sz="4200" dirty="0"/>
              <a:t>Regras aplicadas em parágrafos</a:t>
            </a:r>
          </a:p>
        </p:txBody>
      </p:sp>
      <p:sp>
        <p:nvSpPr>
          <p:cNvPr id="40963" name="Rectangle 3">
            <a:extLst>
              <a:ext uri="{FF2B5EF4-FFF2-40B4-BE49-F238E27FC236}">
                <a16:creationId xmlns:a16="http://schemas.microsoft.com/office/drawing/2014/main" id="{446C9D59-D37A-4715-B7EA-C380CE7CDE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 algn="just"/>
            <a:r>
              <a:rPr lang="pt-BR" altLang="pt-BR" sz="2400" b="1" err="1"/>
              <a:t>text-indent</a:t>
            </a:r>
            <a:r>
              <a:rPr lang="pt-BR" altLang="pt-BR" sz="2400" b="1"/>
              <a:t> </a:t>
            </a:r>
            <a:r>
              <a:rPr lang="pt-BR" altLang="pt-BR" sz="2400"/>
              <a:t>é o comando que permite configurar o valor da </a:t>
            </a:r>
            <a:r>
              <a:rPr lang="pt-BR" altLang="pt-BR" sz="2400" err="1"/>
              <a:t>indentação</a:t>
            </a:r>
            <a:r>
              <a:rPr lang="pt-BR" altLang="pt-BR" sz="2400"/>
              <a:t> de um parágrafo. Também só funciona em elementos que definam parágrafos, como os descritos para o </a:t>
            </a:r>
            <a:r>
              <a:rPr lang="pt-BR" altLang="pt-BR" sz="2400" err="1"/>
              <a:t>text-align</a:t>
            </a:r>
            <a:r>
              <a:rPr lang="pt-BR" altLang="pt-BR" sz="2400"/>
              <a:t>.</a:t>
            </a:r>
          </a:p>
          <a:p>
            <a:pPr algn="just"/>
            <a:endParaRPr lang="pt-BR" altLang="pt-BR" sz="2400"/>
          </a:p>
          <a:p>
            <a:pPr marL="109728" indent="0" algn="just">
              <a:buNone/>
            </a:pPr>
            <a:r>
              <a:rPr lang="pt-BR" altLang="pt-BR" sz="2400" b="1"/>
              <a:t>	p { text-indent:40pt; }</a:t>
            </a:r>
            <a:endParaRPr lang="pt-BR" altLang="pt-BR" sz="2400"/>
          </a:p>
          <a:p>
            <a:pPr algn="just"/>
            <a:endParaRPr lang="pt-BR" altLang="pt-BR" sz="2400"/>
          </a:p>
        </p:txBody>
      </p:sp>
    </p:spTree>
  </p:cSld>
  <p:clrMapOvr>
    <a:masterClrMapping/>
  </p:clrMapOvr>
  <p:transition>
    <p:blinds/>
  </p:transition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err="1"/>
              <a:t>Padding</a:t>
            </a:r>
            <a:endParaRPr lang="pt-BR" sz="400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2400" dirty="0"/>
              <a:t>A propriedade </a:t>
            </a:r>
            <a:r>
              <a:rPr lang="pt-BR" sz="2400" dirty="0" err="1"/>
              <a:t>padding</a:t>
            </a:r>
            <a:r>
              <a:rPr lang="pt-BR" sz="2400" dirty="0"/>
              <a:t> permite que você controle o espaçamento entre o conteúdo e as bordas dos elementos HTML.</a:t>
            </a:r>
          </a:p>
          <a:p>
            <a:pPr marL="0" indent="0" algn="just">
              <a:buNone/>
            </a:pPr>
            <a:endParaRPr lang="pt-BR" sz="2400" dirty="0"/>
          </a:p>
          <a:p>
            <a:pPr marL="0" indent="0" algn="just">
              <a:buNone/>
            </a:pPr>
            <a:r>
              <a:rPr lang="pt-BR" sz="2400" dirty="0"/>
              <a:t>Não são válidos valores negativos para espaçamento.</a:t>
            </a:r>
          </a:p>
          <a:p>
            <a:pPr marL="0" indent="0" algn="just">
              <a:buNone/>
            </a:pPr>
            <a:endParaRPr lang="pt-BR" sz="2400" dirty="0"/>
          </a:p>
          <a:p>
            <a:pPr marL="0" indent="0" algn="just">
              <a:buNone/>
            </a:pPr>
            <a:r>
              <a:rPr lang="pt-BR" sz="2400"/>
              <a:t>Em declaração única a ordem dos espaçamentos é: superior, direito, inferior e esquerdo.</a:t>
            </a:r>
          </a:p>
          <a:p>
            <a:pPr marL="0" indent="0" algn="just">
              <a:buNone/>
            </a:pPr>
            <a:endParaRPr lang="pt-BR" sz="2400" dirty="0"/>
          </a:p>
        </p:txBody>
      </p:sp>
    </p:spTree>
    <p:extLst>
      <p:ext uri="{BB962C8B-B14F-4D97-AF65-F5344CB8AC3E}">
        <p14:creationId xmlns:p14="http://schemas.microsoft.com/office/powerpoint/2010/main" val="7010945"/>
      </p:ext>
    </p:extLst>
  </p:cSld>
  <p:clrMapOvr>
    <a:masterClrMapping/>
  </p:clrMapOvr>
  <p:transition>
    <p:blinds/>
  </p:transition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err="1"/>
              <a:t>Padding</a:t>
            </a:r>
            <a:endParaRPr lang="pt-BR" sz="400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2400"/>
              <a:t>Há quatro modos de se declarar abreviadamente os espaçamentos:</a:t>
            </a:r>
          </a:p>
          <a:p>
            <a:pPr marL="0" indent="0" algn="just">
              <a:buNone/>
            </a:pPr>
            <a:endParaRPr lang="pt-BR" sz="2400"/>
          </a:p>
          <a:p>
            <a:pPr marL="0" indent="0" algn="just">
              <a:buNone/>
            </a:pPr>
            <a:endParaRPr lang="pt-BR" sz="2400"/>
          </a:p>
        </p:txBody>
      </p:sp>
      <p:pic>
        <p:nvPicPr>
          <p:cNvPr id="5" name="Imagem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5456" y="2276872"/>
            <a:ext cx="7101069" cy="4527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591589"/>
      </p:ext>
    </p:extLst>
  </p:cSld>
  <p:clrMapOvr>
    <a:masterClrMapping/>
  </p:clrMapOvr>
  <p:transition>
    <p:blinds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E01F060-D838-2E96-3AC4-B833E2CD1F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Tags de Formatação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65FB43C-32AD-5BC2-015A-43E68E451CF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Tag &lt;h1&gt; a &lt;h6&gt;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690695C-0D0D-3ECB-F3F9-E26283E1B81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sz="1400"/>
              <a:t>Essas tags definem diferentes níveis de cabeçalhos. &lt;h1&gt; é o mais importante, e &lt;h6&gt; o menos, ambos ajudam SEO e organização.</a:t>
            </a:r>
          </a:p>
        </p:txBody>
      </p:sp>
      <p:pic>
        <p:nvPicPr>
          <p:cNvPr id="11" name="Espaço Reservado para Imagem 10" descr="Uma imagem contendo mesa, itens, prato, diferente&#10;&#10;Descrição gerada automaticamente">
            <a:extLst>
              <a:ext uri="{FF2B5EF4-FFF2-40B4-BE49-F238E27FC236}">
                <a16:creationId xmlns:a16="http://schemas.microsoft.com/office/drawing/2014/main" id="{538E5AC6-A10F-B5C7-976E-84AFD009AA3D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t="10000" b="10000"/>
          <a:stretch/>
        </p:blipFill>
        <p:spPr/>
      </p:pic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788F5C27-27C6-BC02-E4AD-B051D2493346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pt-BR"/>
              <a:t>Tag &lt;p&gt;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57C1C2AD-AF26-D932-7954-D05268096C8A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pt-BR" sz="1400"/>
              <a:t>Utilizada para parágrafos de texto, a tag &lt;p&gt; facilita a leitura e estruturação do conteúdo textual na página web.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1DD933FB-FCFB-C05D-8542-619D61B8A421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r>
              <a:rPr lang="pt-BR"/>
              <a:t>Tag &lt;strong&gt; e &lt;em&gt;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74C58D80-F55F-80A1-5A0E-6BA9A93FFA1B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r>
              <a:rPr lang="pt-BR" sz="1400"/>
              <a:t>As tags &lt;strong&gt; e &lt;em&gt; são utilizadas para destacar texto. A primeira deixa o texto em negrito, enquanto a segunda em itálico.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607DBA7A-9E1B-2A31-5167-232BB51F601F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pt-BR"/>
              <a:t>Photos provided by Unsplash</a:t>
            </a:r>
          </a:p>
        </p:txBody>
      </p:sp>
    </p:spTree>
    <p:extLst>
      <p:ext uri="{BB962C8B-B14F-4D97-AF65-F5344CB8AC3E}">
        <p14:creationId xmlns:p14="http://schemas.microsoft.com/office/powerpoint/2010/main" val="1741997134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sz="4000" err="1"/>
              <a:t>Padding</a:t>
            </a:r>
            <a:endParaRPr lang="pt-BR" sz="4000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just">
              <a:buNone/>
            </a:pPr>
            <a:endParaRPr lang="pt-BR" sz="2400"/>
          </a:p>
          <a:p>
            <a:pPr marL="0" indent="0" algn="just">
              <a:buNone/>
            </a:pPr>
            <a:endParaRPr lang="pt-BR" sz="2400"/>
          </a:p>
          <a:p>
            <a:pPr marL="0" indent="0" algn="just">
              <a:buNone/>
            </a:pPr>
            <a:endParaRPr lang="pt-BR" sz="240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4092" y="1732534"/>
            <a:ext cx="6583816" cy="4905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3848975"/>
      </p:ext>
    </p:extLst>
  </p:cSld>
  <p:clrMapOvr>
    <a:masterClrMapping/>
  </p:clrMapOvr>
  <p:transition>
    <p:blinds/>
  </p:transition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/>
              <a:t>Margens</a:t>
            </a:r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43673" y="1918840"/>
            <a:ext cx="5552827" cy="4471669"/>
          </a:xfrm>
          <a:prstGeom prst="rect">
            <a:avLst/>
          </a:prstGeom>
        </p:spPr>
      </p:pic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25000" lnSpcReduction="20000"/>
          </a:bodyPr>
          <a:lstStyle/>
          <a:p>
            <a:fld id="{D2CD3BD9-251E-4E69-97AC-0FB22EC68541}" type="slidenum">
              <a:rPr lang="pt-BR" altLang="pt-BR" smtClean="0"/>
              <a:pPr/>
              <a:t>61</a:t>
            </a:fld>
            <a:endParaRPr lang="pt-BR" altLang="pt-BR"/>
          </a:p>
        </p:txBody>
      </p:sp>
    </p:spTree>
    <p:extLst>
      <p:ext uri="{BB962C8B-B14F-4D97-AF65-F5344CB8AC3E}">
        <p14:creationId xmlns:p14="http://schemas.microsoft.com/office/powerpoint/2010/main" val="4170978651"/>
      </p:ext>
    </p:extLst>
  </p:cSld>
  <p:clrMapOvr>
    <a:masterClrMapping/>
  </p:clrMapOvr>
  <p:transition>
    <p:blinds/>
  </p:transition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err="1"/>
              <a:t>Border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16864" y="1700808"/>
            <a:ext cx="10751744" cy="4050792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t-BR" sz="2400"/>
              <a:t>Responsável por adicionar bordas em qualquer elemento </a:t>
            </a:r>
            <a:r>
              <a:rPr lang="pt-BR" sz="2400" err="1"/>
              <a:t>html</a:t>
            </a:r>
            <a:r>
              <a:rPr lang="pt-BR" sz="2400"/>
              <a:t>. Principais propriedades do atributo </a:t>
            </a:r>
            <a:r>
              <a:rPr lang="pt-BR" sz="2400" err="1"/>
              <a:t>border</a:t>
            </a:r>
            <a:r>
              <a:rPr lang="pt-BR" sz="2400"/>
              <a:t>:</a:t>
            </a:r>
          </a:p>
          <a:p>
            <a:pPr marL="0" indent="0" algn="just">
              <a:buNone/>
            </a:pPr>
            <a:endParaRPr lang="pt-BR" sz="2400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3851" y="2569293"/>
            <a:ext cx="5322496" cy="4244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2839939"/>
      </p:ext>
    </p:extLst>
  </p:cSld>
  <p:clrMapOvr>
    <a:masterClrMapping/>
  </p:clrMapOvr>
  <p:transition>
    <p:blinds/>
  </p:transition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err="1"/>
              <a:t>Border</a:t>
            </a:r>
            <a:endParaRPr lang="pt-BR"/>
          </a:p>
        </p:txBody>
      </p:sp>
      <p:pic>
        <p:nvPicPr>
          <p:cNvPr id="5" name="Espaço Reservado para Conteúdo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495110" y="1578332"/>
            <a:ext cx="6825804" cy="5235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696615"/>
      </p:ext>
    </p:extLst>
  </p:cSld>
  <p:clrMapOvr>
    <a:masterClrMapping/>
  </p:clrMapOvr>
  <p:transition>
    <p:blinds/>
  </p:transition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err="1"/>
              <a:t>Border</a:t>
            </a:r>
            <a:endParaRPr lang="pt-BR"/>
          </a:p>
        </p:txBody>
      </p:sp>
      <p:pic>
        <p:nvPicPr>
          <p:cNvPr id="6" name="Imagem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65750" y="1772816"/>
            <a:ext cx="8060499" cy="4565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2707326"/>
      </p:ext>
    </p:extLst>
  </p:cSld>
  <p:clrMapOvr>
    <a:masterClrMapping/>
  </p:clrMapOvr>
  <p:transition>
    <p:blinds/>
  </p:transition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err="1"/>
              <a:t>Border</a:t>
            </a:r>
            <a:endParaRPr lang="pt-BR"/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816864" y="1556792"/>
            <a:ext cx="10607728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pt-BR" sz="2400"/>
              <a:t>Algumas propriedades só aceitam valores específicos, ou seja, temos que respeitar os valores delas ao passar um parâmetro à ela, esses valores estão listados abaixo: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92A8358E-6C0F-4A22-8315-B538BD259B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67808" y="2492896"/>
            <a:ext cx="4187230" cy="40082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77062413"/>
      </p:ext>
    </p:extLst>
  </p:cSld>
  <p:clrMapOvr>
    <a:masterClrMapping/>
  </p:clrMapOvr>
  <p:transition>
    <p:blinds/>
  </p:transition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pt-BR" err="1"/>
              <a:t>Border</a:t>
            </a:r>
            <a:endParaRPr lang="pt-BR"/>
          </a:p>
        </p:txBody>
      </p:sp>
      <p:pic>
        <p:nvPicPr>
          <p:cNvPr id="6" name="Espaço Reservado para Conteúdo 5">
            <a:extLst>
              <a:ext uri="{FF2B5EF4-FFF2-40B4-BE49-F238E27FC236}">
                <a16:creationId xmlns:a16="http://schemas.microsoft.com/office/drawing/2014/main" id="{36AEE0BB-7E91-4CA7-A331-5A3D9EA01D8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905421" y="1539977"/>
            <a:ext cx="6381158" cy="52733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1020566"/>
      </p:ext>
    </p:extLst>
  </p:cSld>
  <p:clrMapOvr>
    <a:masterClrMapping/>
  </p:clrMapOvr>
  <p:transition>
    <p:blinds/>
  </p:transition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White cut out stars in blue background">
            <a:extLst>
              <a:ext uri="{FF2B5EF4-FFF2-40B4-BE49-F238E27FC236}">
                <a16:creationId xmlns:a16="http://schemas.microsoft.com/office/drawing/2014/main" id="{87210D13-5AF3-641F-5FE7-34840CDB5B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8412" r="-2" b="1586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1E7674E-13C3-E051-1B9B-47249B810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9451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Feedback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AD3A75D-4C6B-7E22-0962-4796EAFAB680}"/>
              </a:ext>
            </a:extLst>
          </p:cNvPr>
          <p:cNvSpPr txBox="1"/>
          <p:nvPr/>
        </p:nvSpPr>
        <p:spPr>
          <a:xfrm>
            <a:off x="3855561" y="2073520"/>
            <a:ext cx="447740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https://</a:t>
            </a:r>
            <a:r>
              <a:rPr lang="en-US" dirty="0" err="1"/>
              <a:t>forms.office.com</a:t>
            </a:r>
            <a:r>
              <a:rPr lang="en-US" dirty="0"/>
              <a:t>/r/r3PN1U37Db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62AE6FB-A10F-C34E-9157-E89E688502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3556" y="2659717"/>
            <a:ext cx="3981416" cy="3981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332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16335E4-31F2-2BB2-27CB-4FEBA704310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Tags de Mídia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D7C7F489-C896-7322-3847-7BB6607B3D4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Tag &lt;img&gt;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F1D06617-D9FC-8EC5-EF90-C678637AEE67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sz="1400"/>
              <a:t>A tag &lt;img&gt; é usada para incorporar imagens. Importante incluir atributos como 'alt' para acessibilidade e SEO.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1D9F0C90-4165-F811-3C7E-59FD648C5DC3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pt-BR"/>
              <a:t>Tag &lt;video&gt;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F406E872-C47F-5019-BB7B-0D891D505C00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pt-BR" sz="1400"/>
              <a:t>Com a tag &lt;video&gt;, você pode adicionar vídeos diretamente à página. A compatibilidade com diferentes formatos é essencial.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77096EEB-D4ED-F1C5-2064-3361004226AB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r>
              <a:rPr lang="pt-BR"/>
              <a:t>Tag &lt;audio&gt;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3EB0E449-8A2C-CDBC-DC7E-21E896973E77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r>
              <a:rPr lang="pt-BR" sz="1400"/>
              <a:t>Utilize a tag &lt;audio&gt; para incluir arquivos de som. Permite a reprodução de músicas ou áudios sem a necessidade de plugins adicionais.</a:t>
            </a:r>
          </a:p>
        </p:txBody>
      </p:sp>
      <p:pic>
        <p:nvPicPr>
          <p:cNvPr id="10" name="Espaço Reservado para Imagem 9">
            <a:extLst>
              <a:ext uri="{FF2B5EF4-FFF2-40B4-BE49-F238E27FC236}">
                <a16:creationId xmlns:a16="http://schemas.microsoft.com/office/drawing/2014/main" id="{308657A4-3F03-3612-CC68-159A61A4F288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/>
          <a:srcRect t="12465" b="12465"/>
          <a:stretch/>
        </p:blipFill>
        <p:spPr/>
      </p:pic>
    </p:spTree>
    <p:extLst>
      <p:ext uri="{BB962C8B-B14F-4D97-AF65-F5344CB8AC3E}">
        <p14:creationId xmlns:p14="http://schemas.microsoft.com/office/powerpoint/2010/main" val="949827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281696-AA25-72E1-8F18-EC331ECED6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Estrutura Semântica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76D682B-EEAD-ADC9-0EE1-3222A4471E2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Aumenta a acessibilidade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8A0FA20-8666-DB11-A274-4EC2A1368519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sz="1400"/>
              <a:t>Identificar e usar elementos semânticos permite que tecnologias assistivas interpretem melhor o conteúdo, tornando-o acessível a mais usuários.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A5790C92-04C2-578E-432C-0B05F675315D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pt-BR"/>
              <a:t>Melhora o SEO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B6E2F17C-4A4B-1BCC-2ED3-107312985A4F}"/>
              </a:ext>
            </a:extLst>
          </p:cNvPr>
          <p:cNvSpPr>
            <a:spLocks noGrp="1"/>
          </p:cNvSpPr>
          <p:nvPr>
            <p:ph type="body" sz="half" idx="14"/>
          </p:nvPr>
        </p:nvSpPr>
        <p:spPr/>
        <p:txBody>
          <a:bodyPr/>
          <a:lstStyle/>
          <a:p>
            <a:r>
              <a:rPr lang="pt-BR" sz="1400"/>
              <a:t>Utilizar tags semânticas melhora a indexação por motores de busca, ajudando na classificação do seu site.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D068483C-1C0E-D0EA-1627-5F911882BA3C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r>
              <a:rPr lang="pt-BR"/>
              <a:t>Clareza do Conteúdo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F2BC9B1A-C781-F562-ECD1-CD54D9B00E85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pt-BR" sz="1400"/>
              <a:t>Strings de texto e hierarquia bem definidos facilitam a compreensão e navegação pelo conteúdo.</a:t>
            </a:r>
          </a:p>
        </p:txBody>
      </p:sp>
      <p:pic>
        <p:nvPicPr>
          <p:cNvPr id="11" name="Espaço Reservado para Imagem 10">
            <a:extLst>
              <a:ext uri="{FF2B5EF4-FFF2-40B4-BE49-F238E27FC236}">
                <a16:creationId xmlns:a16="http://schemas.microsoft.com/office/drawing/2014/main" id="{0BAA54F6-F23B-08EB-2751-CFD03F6BEC44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16667" r="16667"/>
          <a:stretch/>
        </p:blipFill>
        <p:spPr/>
      </p:pic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F93362B0-8076-C84F-C98A-115035F6754B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pt-BR"/>
              <a:t>Photos provided by Unsplash</a:t>
            </a:r>
          </a:p>
        </p:txBody>
      </p:sp>
    </p:spTree>
    <p:extLst>
      <p:ext uri="{BB962C8B-B14F-4D97-AF65-F5344CB8AC3E}">
        <p14:creationId xmlns:p14="http://schemas.microsoft.com/office/powerpoint/2010/main" val="38968714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B45519A-44A8-A6CA-5392-A2520865F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Uso de Tags Correto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8D356A7-DC34-A396-34DC-C4A2EC6BC5CA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pt-BR"/>
              <a:t>Tags de Estrutura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13A3721-14A9-DACE-9CE8-AE83C45A45A5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pt-BR" sz="1400"/>
              <a:t>Utilize &lt;header&gt;, &lt;footer&gt; e &lt;nav&gt; para organizar o layout do site, permitindo fácil navegação e melhor compreensão.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C19928C8-1138-FD35-B4F5-87A376FBE230}"/>
              </a:ext>
            </a:extLst>
          </p:cNvPr>
          <p:cNvSpPr>
            <a:spLocks noGrp="1"/>
          </p:cNvSpPr>
          <p:nvPr>
            <p:ph type="body" idx="21"/>
          </p:nvPr>
        </p:nvSpPr>
        <p:spPr/>
        <p:txBody>
          <a:bodyPr/>
          <a:lstStyle/>
          <a:p>
            <a:r>
              <a:rPr lang="pt-BR"/>
              <a:t>Tags para Conteúdo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92419A99-976D-4367-CC32-D79172A55FFE}"/>
              </a:ext>
            </a:extLst>
          </p:cNvPr>
          <p:cNvSpPr>
            <a:spLocks noGrp="1"/>
          </p:cNvSpPr>
          <p:nvPr>
            <p:ph type="body" sz="half" idx="22"/>
          </p:nvPr>
        </p:nvSpPr>
        <p:spPr/>
        <p:txBody>
          <a:bodyPr/>
          <a:lstStyle/>
          <a:p>
            <a:r>
              <a:rPr lang="pt-BR" sz="1400"/>
              <a:t>Tags como &lt;article&gt;, &lt;section&gt;, &lt;aside&gt; ajudam a definir a semântica, facilitando a legibilidade para os usuários.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8360F9D9-4058-118C-63D9-AD9F8466D69A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pt-BR"/>
              <a:t>Tags de Formatação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4AC68884-CBBE-BACC-E4BA-812E47DED7F1}"/>
              </a:ext>
            </a:extLst>
          </p:cNvPr>
          <p:cNvSpPr>
            <a:spLocks noGrp="1"/>
          </p:cNvSpPr>
          <p:nvPr>
            <p:ph type="body" sz="half" idx="25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pt-BR" sz="1400">
                <a:latin typeface="Roboto"/>
                <a:ea typeface="Roboto"/>
                <a:cs typeface="Roboto"/>
              </a:rPr>
              <a:t>Evite usar </a:t>
            </a:r>
            <a:r>
              <a:rPr lang="pt-BR" sz="1400" err="1">
                <a:latin typeface="Roboto"/>
                <a:ea typeface="Roboto"/>
                <a:cs typeface="Roboto"/>
              </a:rPr>
              <a:t>tags</a:t>
            </a:r>
            <a:r>
              <a:rPr lang="pt-BR" sz="1400">
                <a:latin typeface="Roboto"/>
                <a:ea typeface="Roboto"/>
                <a:cs typeface="Roboto"/>
              </a:rPr>
              <a:t> como &lt;b&gt; ou &lt;i&gt; para estilização; </a:t>
            </a:r>
          </a:p>
        </p:txBody>
      </p:sp>
      <p:pic>
        <p:nvPicPr>
          <p:cNvPr id="10" name="Espaço Reservado para Imagem 9">
            <a:extLst>
              <a:ext uri="{FF2B5EF4-FFF2-40B4-BE49-F238E27FC236}">
                <a16:creationId xmlns:a16="http://schemas.microsoft.com/office/drawing/2014/main" id="{E9DE9392-8913-EBE4-160F-22D5866D6D57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2"/>
          <a:srcRect l="3941" r="3941"/>
          <a:stretch/>
        </p:blipFill>
        <p:spPr/>
      </p:pic>
    </p:spTree>
    <p:extLst>
      <p:ext uri="{BB962C8B-B14F-4D97-AF65-F5344CB8AC3E}">
        <p14:creationId xmlns:p14="http://schemas.microsoft.com/office/powerpoint/2010/main" val="1452293918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rif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 2.1" id="{19F6FF4A-BFB8-D448-81DB-A8F1C71F8E46}" vid="{CDCDF023-17A4-CF46-89DD-D6386F64A917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9074</TotalTime>
  <Words>3305</Words>
  <Application>Microsoft Macintosh PowerPoint</Application>
  <PresentationFormat>Widescreen</PresentationFormat>
  <Paragraphs>400</Paragraphs>
  <Slides>67</Slides>
  <Notes>1</Notes>
  <HiddenSlides>0</HiddenSlides>
  <MMClips>0</MMClips>
  <ScaleCrop>false</ScaleCrop>
  <HeadingPairs>
    <vt:vector size="6" baseType="variant">
      <vt:variant>
        <vt:lpstr>Fontes usadas</vt:lpstr>
      </vt:variant>
      <vt:variant>
        <vt:i4>8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67</vt:i4>
      </vt:variant>
    </vt:vector>
  </HeadingPairs>
  <TitlesOfParts>
    <vt:vector size="77" baseType="lpstr">
      <vt:lpstr>SimSun</vt:lpstr>
      <vt:lpstr>Arial</vt:lpstr>
      <vt:lpstr>Calibri</vt:lpstr>
      <vt:lpstr>Calibri Light</vt:lpstr>
      <vt:lpstr>Menlo</vt:lpstr>
      <vt:lpstr>MV Boli</vt:lpstr>
      <vt:lpstr>Roboto</vt:lpstr>
      <vt:lpstr>Wingdings</vt:lpstr>
      <vt:lpstr>Personalizar design</vt:lpstr>
      <vt:lpstr>Drift</vt:lpstr>
      <vt:lpstr>Aula de Scripts</vt:lpstr>
      <vt:lpstr>Recapitulação HTML</vt:lpstr>
      <vt:lpstr>Introdução HTML</vt:lpstr>
      <vt:lpstr>Tags Estruturais</vt:lpstr>
      <vt:lpstr>Apresentação do PowerPoint</vt:lpstr>
      <vt:lpstr>Tags de Formatação</vt:lpstr>
      <vt:lpstr>Tags de Mídia</vt:lpstr>
      <vt:lpstr>Estrutura Semântica</vt:lpstr>
      <vt:lpstr>Uso de Tags Correto</vt:lpstr>
      <vt:lpstr>Apresentação do PowerPoint</vt:lpstr>
      <vt:lpstr>Apresentação do PowerPoint</vt:lpstr>
      <vt:lpstr>Acessibilidade</vt:lpstr>
      <vt:lpstr>Boas Práticas de Acessibilidade</vt:lpstr>
      <vt:lpstr>Introdução ao ARIA</vt:lpstr>
      <vt:lpstr>Estruturas ARIA</vt:lpstr>
      <vt:lpstr>Exemplos de Uso</vt:lpstr>
      <vt:lpstr>Exemplos de Uso</vt:lpstr>
      <vt:lpstr>Exemplos de Uso</vt:lpstr>
      <vt:lpstr>Exemplos de Uso</vt:lpstr>
      <vt:lpstr>Exemplos de Uso</vt:lpstr>
      <vt:lpstr>Exemplos de Uso</vt:lpstr>
      <vt:lpstr>Desafios e Limitações</vt:lpstr>
      <vt:lpstr>Mãos à Obra</vt:lpstr>
      <vt:lpstr>HTML Preparação para CSS</vt:lpstr>
      <vt:lpstr>HTML com CSS</vt:lpstr>
      <vt:lpstr>Seletores Essenciais</vt:lpstr>
      <vt:lpstr>Exemplo de Uso</vt:lpstr>
      <vt:lpstr>Importância dos IDs</vt:lpstr>
      <vt:lpstr>CSS</vt:lpstr>
      <vt:lpstr>"Style sheets" ou "Folhas de Estilo" </vt:lpstr>
      <vt:lpstr>Recomendações para o desenvolvedor</vt:lpstr>
      <vt:lpstr>Recomendações para o desenvolvedor</vt:lpstr>
      <vt:lpstr>Como Usar?</vt:lpstr>
      <vt:lpstr>Inline</vt:lpstr>
      <vt:lpstr>Interno</vt:lpstr>
      <vt:lpstr>Externo</vt:lpstr>
      <vt:lpstr>Sintaxe CSS</vt:lpstr>
      <vt:lpstr>Sintaxe CSS</vt:lpstr>
      <vt:lpstr>Sintaxe CSS</vt:lpstr>
      <vt:lpstr>Herança</vt:lpstr>
      <vt:lpstr>Atributo class</vt:lpstr>
      <vt:lpstr>Atributo class</vt:lpstr>
      <vt:lpstr>Atributo ID</vt:lpstr>
      <vt:lpstr>Comentário no CSS</vt:lpstr>
      <vt:lpstr>Comentário no CSS</vt:lpstr>
      <vt:lpstr>Regras aplicadas em fontes </vt:lpstr>
      <vt:lpstr>Regras aplicadas em fontes</vt:lpstr>
      <vt:lpstr>Regras aplicadas em fontes</vt:lpstr>
      <vt:lpstr>Regras aplicadas em fontes</vt:lpstr>
      <vt:lpstr>Regras aplicadas em fontes</vt:lpstr>
      <vt:lpstr>Regras aplicadas em fontes</vt:lpstr>
      <vt:lpstr>Regras aplicadas em fontes</vt:lpstr>
      <vt:lpstr>Regras aplicadas em fontes</vt:lpstr>
      <vt:lpstr>Regras aplicadas em fontes</vt:lpstr>
      <vt:lpstr>Regras aplicadas em parágrafos</vt:lpstr>
      <vt:lpstr>Regras aplicadas em parágrafos</vt:lpstr>
      <vt:lpstr>Regras aplicadas em parágrafos</vt:lpstr>
      <vt:lpstr>Padding</vt:lpstr>
      <vt:lpstr>Padding</vt:lpstr>
      <vt:lpstr>Padding</vt:lpstr>
      <vt:lpstr>Margens</vt:lpstr>
      <vt:lpstr>Border</vt:lpstr>
      <vt:lpstr>Border</vt:lpstr>
      <vt:lpstr>Border</vt:lpstr>
      <vt:lpstr>Border</vt:lpstr>
      <vt:lpstr>Border</vt:lpstr>
      <vt:lpstr>Feedback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>FRANCISCO ADÃO ELOY JUNIOR</cp:lastModifiedBy>
  <cp:revision>32</cp:revision>
  <dcterms:created xsi:type="dcterms:W3CDTF">2024-10-10T17:56:37Z</dcterms:created>
  <dcterms:modified xsi:type="dcterms:W3CDTF">2024-10-24T22:06:25Z</dcterms:modified>
</cp:coreProperties>
</file>